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11.xml" ContentType="application/vnd.openxmlformats-officedocument.presentationml.slide+xml"/>
  <Override PartName="/ppt/slides/slide13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2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tags/tag3.xml" ContentType="application/vnd.openxmlformats-officedocument.presentationml.tag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2" r:id="rId2"/>
  </p:sldMasterIdLst>
  <p:notesMasterIdLst>
    <p:notesMasterId r:id="rId20"/>
  </p:notesMasterIdLst>
  <p:sldIdLst>
    <p:sldId id="256" r:id="rId3"/>
    <p:sldId id="1692" r:id="rId4"/>
    <p:sldId id="258" r:id="rId5"/>
    <p:sldId id="1694" r:id="rId6"/>
    <p:sldId id="1688" r:id="rId7"/>
    <p:sldId id="1708" r:id="rId8"/>
    <p:sldId id="1689" r:id="rId9"/>
    <p:sldId id="1709" r:id="rId10"/>
    <p:sldId id="1710" r:id="rId11"/>
    <p:sldId id="1711" r:id="rId12"/>
    <p:sldId id="1713" r:id="rId13"/>
    <p:sldId id="1712" r:id="rId14"/>
    <p:sldId id="1714" r:id="rId15"/>
    <p:sldId id="1715" r:id="rId16"/>
    <p:sldId id="1716" r:id="rId17"/>
    <p:sldId id="1717" r:id="rId18"/>
    <p:sldId id="261" r:id="rId19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5978"/>
    <a:srgbClr val="1B8BA1"/>
    <a:srgbClr val="66DADA"/>
    <a:srgbClr val="1B9191"/>
    <a:srgbClr val="1A8C8D"/>
    <a:srgbClr val="69CDCB"/>
    <a:srgbClr val="E90600"/>
    <a:srgbClr val="6F6F6F"/>
    <a:srgbClr val="006470"/>
    <a:srgbClr val="00A9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ustomXml" Target="../customXml/item1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28" Type="http://schemas.openxmlformats.org/officeDocument/2006/relationships/customXml" Target="../customXml/item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Relationship Id="rId27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2019/2/13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220BA88-EF8A-4380-B2B9-D08285BA22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362700" y="3648619"/>
            <a:ext cx="5157789" cy="558799"/>
          </a:xfrm>
        </p:spPr>
        <p:txBody>
          <a:bodyPr anchor="ctr">
            <a:normAutofit/>
          </a:bodyPr>
          <a:lstStyle>
            <a:lvl1pPr marL="0" marR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15978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 marL="0" marR="0" lvl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362700" y="2387600"/>
            <a:ext cx="5157789" cy="1261019"/>
          </a:xfrm>
        </p:spPr>
        <p:txBody>
          <a:bodyPr anchor="ctr">
            <a:normAutofit/>
          </a:bodyPr>
          <a:lstStyle>
            <a:lvl1pPr algn="r">
              <a:defRPr sz="4000">
                <a:solidFill>
                  <a:srgbClr val="015978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362699" y="4819177"/>
            <a:ext cx="5157789" cy="248371"/>
          </a:xfrm>
        </p:spPr>
        <p:txBody>
          <a:bodyPr anchor="ctr">
            <a:noAutofit/>
          </a:bodyPr>
          <a:lstStyle>
            <a:lvl1pPr marL="0" marR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marL="0" marR="0" lvl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362699" y="5083073"/>
            <a:ext cx="5157789" cy="248371"/>
          </a:xfrm>
        </p:spPr>
        <p:txBody>
          <a:bodyPr anchor="ctr">
            <a:noAutofit/>
          </a:bodyPr>
          <a:lstStyle>
            <a:lvl1pPr marL="0" marR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91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1022350" y="2957054"/>
            <a:ext cx="4535055" cy="656792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rgbClr val="015978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022350" y="3613846"/>
            <a:ext cx="4546600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6C60595-289D-4C63-8531-101767C3AC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058" b="6089"/>
          <a:stretch/>
        </p:blipFill>
        <p:spPr>
          <a:xfrm>
            <a:off x="0" y="2476500"/>
            <a:ext cx="12192000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6454885-1373-40F2-BDC7-EF3C6F6387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7226300" y="2768600"/>
            <a:ext cx="4294188" cy="1059178"/>
          </a:xfr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7226300" y="4390676"/>
            <a:ext cx="4294188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5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7226300" y="4706310"/>
            <a:ext cx="4294188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5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7068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5465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52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www.islide.cc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0" r:id="rId3"/>
    <p:sldLayoutId id="2147483654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4947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roducts.office.com/zh-tw/microsoft-teams/free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 smtClean="0"/>
              <a:t>Microsoft Teams</a:t>
            </a:r>
            <a:endParaRPr lang="zh-CN" altLang="en-US" sz="44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 smtClean="0"/>
              <a:t>成員：蔡昀霖、糠依婷</a:t>
            </a:r>
            <a:endParaRPr lang="en-US" altLang="zh-CN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en-US" dirty="0" smtClean="0"/>
              <a:t>2019/02/12</a:t>
            </a:r>
            <a:endParaRPr lang="en-US" altLang="en-US" dirty="0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C3C40D4-C388-423B-AB3F-BAAAF90F07AD}"/>
              </a:ext>
            </a:extLst>
          </p:cNvPr>
          <p:cNvGrpSpPr/>
          <p:nvPr/>
        </p:nvGrpSpPr>
        <p:grpSpPr>
          <a:xfrm>
            <a:off x="6166299" y="1270000"/>
            <a:ext cx="5239711" cy="930729"/>
            <a:chOff x="5992128" y="1028700"/>
            <a:chExt cx="5239711" cy="930729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97CCFA8D-6B95-4FBF-9F0E-FBB9F1BC302A}"/>
                </a:ext>
              </a:extLst>
            </p:cNvPr>
            <p:cNvGrpSpPr/>
            <p:nvPr/>
          </p:nvGrpSpPr>
          <p:grpSpPr>
            <a:xfrm>
              <a:off x="5992128" y="1143000"/>
              <a:ext cx="2438476" cy="788576"/>
              <a:chOff x="8388453" y="1130300"/>
              <a:chExt cx="2928835" cy="947152"/>
            </a:xfrm>
          </p:grpSpPr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260E11DE-2280-4492-B673-A8CD38F7839B}"/>
                  </a:ext>
                </a:extLst>
              </p:cNvPr>
              <p:cNvSpPr txBox="1"/>
              <p:nvPr/>
            </p:nvSpPr>
            <p:spPr>
              <a:xfrm>
                <a:off x="8388453" y="1677736"/>
                <a:ext cx="2928835" cy="399716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pPr algn="r"/>
                <a:r>
                  <a:rPr lang="en-US" altLang="zh-CN" b="1" spc="300" dirty="0" err="1" smtClean="0">
                    <a:solidFill>
                      <a:prstClr val="white">
                        <a:lumMod val="50000"/>
                      </a:prstClr>
                    </a:solidFill>
                    <a:latin typeface="等线 Light" panose="020F0302020204030204"/>
                    <a:ea typeface="等线" panose="02010600030101010101" pitchFamily="2" charset="-122"/>
                    <a:cs typeface="Arial" panose="020B0604020202020204" pitchFamily="34" charset="0"/>
                  </a:rPr>
                  <a:t>tzuchi</a:t>
                </a:r>
                <a:endParaRPr lang="zh-CN" altLang="en-US" b="1" spc="300" dirty="0">
                  <a:solidFill>
                    <a:prstClr val="white">
                      <a:lumMod val="50000"/>
                    </a:prstClr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CCCDF1E-7980-4F87-B983-1E8839A9F6B0}"/>
                  </a:ext>
                </a:extLst>
              </p:cNvPr>
              <p:cNvSpPr txBox="1"/>
              <p:nvPr/>
            </p:nvSpPr>
            <p:spPr>
              <a:xfrm>
                <a:off x="8818188" y="1130300"/>
                <a:ext cx="2499100" cy="399716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pPr algn="r"/>
                <a:endParaRPr lang="zh-CN" altLang="en-US" b="1" spc="300" dirty="0">
                  <a:solidFill>
                    <a:prstClr val="white">
                      <a:lumMod val="50000"/>
                    </a:prstClr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0B77394-58AA-4726-AED1-20F13AF3ABD6}"/>
                </a:ext>
              </a:extLst>
            </p:cNvPr>
            <p:cNvSpPr txBox="1"/>
            <p:nvPr/>
          </p:nvSpPr>
          <p:spPr>
            <a:xfrm>
              <a:off x="8593968" y="1028700"/>
              <a:ext cx="2637871" cy="930729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pPr algn="r"/>
              <a:r>
                <a:rPr lang="en-US" altLang="zh-CN" b="1" kern="600" dirty="0" smtClean="0">
                  <a:solidFill>
                    <a:srgbClr val="015978"/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rPr>
                <a:t>2019</a:t>
              </a:r>
              <a:endParaRPr lang="zh-CN" altLang="en-US" b="1" kern="600" dirty="0">
                <a:solidFill>
                  <a:srgbClr val="015978"/>
                </a:solidFill>
                <a:latin typeface="等线 Light" panose="020F0302020204030204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070E686-FC6B-4936-89BF-79FFE8142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997" y="1124965"/>
            <a:ext cx="5657930" cy="555117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邀請其他人加入組織                        被邀請的人會收到信件</a:t>
            </a:r>
            <a:endParaRPr lang="zh-TW" alt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D7D21D2-01F8-4C5B-8AF5-65D4A54CE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73" y="1124966"/>
            <a:ext cx="5444424" cy="555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12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可以加入或建立新的團隊</a:t>
            </a:r>
            <a:endParaRPr lang="zh-TW" alt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648" y="1149559"/>
            <a:ext cx="9301821" cy="546737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648" y="1157197"/>
            <a:ext cx="9301821" cy="543452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722" y="2118164"/>
            <a:ext cx="5053878" cy="350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4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在組織中可以新增頻道</a:t>
            </a:r>
            <a:endParaRPr lang="zh-TW" alt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2C78EA7-9DEC-49B6-BFF6-2BFE57FD9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05" y="1200153"/>
            <a:ext cx="9144000" cy="51435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205" y="1200154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474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可以在頻道中與團隊成員互動</a:t>
            </a:r>
            <a:endParaRPr lang="zh-TW" alt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13</a:t>
            </a:fld>
            <a:endParaRPr lang="zh-CN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775" y="1165488"/>
            <a:ext cx="9290859" cy="542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7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上傳檔案</a:t>
            </a:r>
            <a:endParaRPr lang="zh-TW" alt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t="1484"/>
          <a:stretch/>
        </p:blipFill>
        <p:spPr>
          <a:xfrm>
            <a:off x="387084" y="1269089"/>
            <a:ext cx="11416242" cy="473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9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@</a:t>
            </a:r>
            <a:r>
              <a:rPr lang="zh-TW" altLang="en-US" dirty="0" smtClean="0"/>
              <a:t>團隊中的成員</a:t>
            </a:r>
            <a:endParaRPr lang="zh-TW" alt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451" y="1174928"/>
            <a:ext cx="8807508" cy="516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63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與團隊成員交談互動</a:t>
            </a:r>
            <a:endParaRPr lang="zh-TW" alt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207" y="1179868"/>
            <a:ext cx="8995996" cy="526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9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6700058" y="2768600"/>
            <a:ext cx="4820430" cy="1254760"/>
          </a:xfrm>
        </p:spPr>
        <p:txBody>
          <a:bodyPr>
            <a:normAutofit/>
          </a:bodyPr>
          <a:lstStyle/>
          <a:p>
            <a:r>
              <a:rPr lang="en-US" altLang="zh-TW"/>
              <a:t>Thanks for listening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7337bce2-cb81-4f49-94f4-481fd55ecd4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47E4DC9-7DF6-4C2A-9A71-52EE7E20FDCB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5480" y="1128300"/>
            <a:ext cx="10855008" cy="5015324"/>
            <a:chOff x="665480" y="1128300"/>
            <a:chExt cx="10855008" cy="5015324"/>
          </a:xfrm>
        </p:grpSpPr>
        <p:grpSp>
          <p:nvGrpSpPr>
            <p:cNvPr id="3" name="íŝḻîďe">
              <a:extLst>
                <a:ext uri="{FF2B5EF4-FFF2-40B4-BE49-F238E27FC236}">
                  <a16:creationId xmlns:a16="http://schemas.microsoft.com/office/drawing/2014/main" id="{DD9893C5-BCB3-4BAF-AC2E-E7F5D7EC5110}"/>
                </a:ext>
              </a:extLst>
            </p:cNvPr>
            <p:cNvGrpSpPr/>
            <p:nvPr/>
          </p:nvGrpSpPr>
          <p:grpSpPr>
            <a:xfrm>
              <a:off x="2680525" y="1128300"/>
              <a:ext cx="8839963" cy="821470"/>
              <a:chOff x="2680525" y="1128300"/>
              <a:chExt cx="8839963" cy="821470"/>
            </a:xfrm>
          </p:grpSpPr>
          <p:sp>
            <p:nvSpPr>
              <p:cNvPr id="22" name="íśḷiḋé">
                <a:extLst>
                  <a:ext uri="{FF2B5EF4-FFF2-40B4-BE49-F238E27FC236}">
                    <a16:creationId xmlns:a16="http://schemas.microsoft.com/office/drawing/2014/main" id="{8495E287-B18B-4A13-99BB-D1B61EABE710}"/>
                  </a:ext>
                </a:extLst>
              </p:cNvPr>
              <p:cNvSpPr/>
              <p:nvPr/>
            </p:nvSpPr>
            <p:spPr bwMode="auto">
              <a:xfrm>
                <a:off x="2680525" y="1335776"/>
                <a:ext cx="316452" cy="316450"/>
              </a:xfrm>
              <a:prstGeom prst="ellipse">
                <a:avLst/>
              </a:prstGeom>
              <a:solidFill>
                <a:schemeClr val="accent1"/>
              </a:solidFill>
              <a:ln w="38100"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</a:rPr>
                  <a:t>1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îşľïḋè">
                <a:extLst>
                  <a:ext uri="{FF2B5EF4-FFF2-40B4-BE49-F238E27FC236}">
                    <a16:creationId xmlns:a16="http://schemas.microsoft.com/office/drawing/2014/main" id="{8F691DBE-7D7D-4DDC-B9FF-C116F47D1BBD}"/>
                  </a:ext>
                </a:extLst>
              </p:cNvPr>
              <p:cNvSpPr/>
              <p:nvPr/>
            </p:nvSpPr>
            <p:spPr bwMode="auto">
              <a:xfrm>
                <a:off x="3126000" y="1128300"/>
                <a:ext cx="8394488" cy="731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60000"/>
                  </a:lnSpc>
                  <a:spcBef>
                    <a:spcPct val="0"/>
                  </a:spcBef>
                </a:pPr>
                <a:r>
                  <a:rPr lang="en-US" altLang="zh-TW" sz="2000" dirty="0" smtClean="0"/>
                  <a:t>Microsoft Teams</a:t>
                </a:r>
                <a:r>
                  <a:rPr lang="zh-TW" altLang="en-US" sz="2000" dirty="0" smtClean="0"/>
                  <a:t>簡介</a:t>
                </a:r>
                <a:endParaRPr lang="en-US" altLang="zh-CN" sz="2000" dirty="0"/>
              </a:p>
            </p:txBody>
          </p: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7F0B64FE-5415-485B-B24F-920D0C6A56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3100" y="1949770"/>
                <a:ext cx="8307388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iS1íďê">
              <a:extLst>
                <a:ext uri="{FF2B5EF4-FFF2-40B4-BE49-F238E27FC236}">
                  <a16:creationId xmlns:a16="http://schemas.microsoft.com/office/drawing/2014/main" id="{EED2EA5C-57A7-4BAA-94FD-4A015B2197F4}"/>
                </a:ext>
              </a:extLst>
            </p:cNvPr>
            <p:cNvSpPr/>
            <p:nvPr/>
          </p:nvSpPr>
          <p:spPr>
            <a:xfrm>
              <a:off x="665480" y="1189209"/>
              <a:ext cx="1785520" cy="4954415"/>
            </a:xfrm>
            <a:prstGeom prst="rect">
              <a:avLst/>
            </a:prstGeom>
            <a:blipFill>
              <a:blip r:embed="rId3"/>
              <a:stretch>
                <a:fillRect l="-135945" r="-134025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zh-CN" dirty="0">
                <a:solidFill>
                  <a:schemeClr val="lt1"/>
                </a:solidFill>
              </a:endParaRPr>
            </a:p>
          </p:txBody>
        </p:sp>
        <p:sp>
          <p:nvSpPr>
            <p:cNvPr id="5" name="íṡḻiḍe">
              <a:extLst>
                <a:ext uri="{FF2B5EF4-FFF2-40B4-BE49-F238E27FC236}">
                  <a16:creationId xmlns:a16="http://schemas.microsoft.com/office/drawing/2014/main" id="{5A3AA70A-132B-478D-8DAC-67CBD9FA1604}"/>
                </a:ext>
              </a:extLst>
            </p:cNvPr>
            <p:cNvSpPr/>
            <p:nvPr/>
          </p:nvSpPr>
          <p:spPr>
            <a:xfrm>
              <a:off x="669925" y="3209701"/>
              <a:ext cx="1781075" cy="913432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</p:spPr>
          <p:txBody>
            <a:bodyPr wrap="none" anchor="ctr">
              <a:normAutofit/>
            </a:bodyPr>
            <a:lstStyle/>
            <a:p>
              <a:pPr algn="ctr"/>
              <a:r>
                <a:rPr lang="zh-TW" altLang="en-US" b="1" dirty="0">
                  <a:solidFill>
                    <a:schemeClr val="lt1"/>
                  </a:solidFill>
                </a:rPr>
                <a:t>目錄</a:t>
              </a:r>
              <a:endParaRPr lang="en-US" altLang="zh-CN" b="1" dirty="0">
                <a:solidFill>
                  <a:schemeClr val="lt1"/>
                </a:solidFill>
              </a:endParaRPr>
            </a:p>
          </p:txBody>
        </p:sp>
        <p:grpSp>
          <p:nvGrpSpPr>
            <p:cNvPr id="6" name="îṡḷïḑê">
              <a:extLst>
                <a:ext uri="{FF2B5EF4-FFF2-40B4-BE49-F238E27FC236}">
                  <a16:creationId xmlns:a16="http://schemas.microsoft.com/office/drawing/2014/main" id="{965120D6-BFE5-4681-B37D-07513229F50B}"/>
                </a:ext>
              </a:extLst>
            </p:cNvPr>
            <p:cNvGrpSpPr/>
            <p:nvPr/>
          </p:nvGrpSpPr>
          <p:grpSpPr>
            <a:xfrm>
              <a:off x="2680525" y="3002226"/>
              <a:ext cx="8839963" cy="837587"/>
              <a:chOff x="2680525" y="1961526"/>
              <a:chExt cx="8839963" cy="837587"/>
            </a:xfrm>
          </p:grpSpPr>
          <p:sp>
            <p:nvSpPr>
              <p:cNvPr id="19" name="îsḷîḋè">
                <a:extLst>
                  <a:ext uri="{FF2B5EF4-FFF2-40B4-BE49-F238E27FC236}">
                    <a16:creationId xmlns:a16="http://schemas.microsoft.com/office/drawing/2014/main" id="{C3F4AC27-207E-4D0D-A394-895CE62DB372}"/>
                  </a:ext>
                </a:extLst>
              </p:cNvPr>
              <p:cNvSpPr/>
              <p:nvPr/>
            </p:nvSpPr>
            <p:spPr bwMode="auto">
              <a:xfrm>
                <a:off x="2680525" y="2169002"/>
                <a:ext cx="316452" cy="316450"/>
              </a:xfrm>
              <a:prstGeom prst="ellipse">
                <a:avLst/>
              </a:prstGeom>
              <a:solidFill>
                <a:schemeClr val="accent1"/>
              </a:solidFill>
              <a:ln w="38100"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</a:rPr>
                  <a:t>2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îŝḷîde">
                <a:extLst>
                  <a:ext uri="{FF2B5EF4-FFF2-40B4-BE49-F238E27FC236}">
                    <a16:creationId xmlns:a16="http://schemas.microsoft.com/office/drawing/2014/main" id="{01D359F9-1D7B-416D-B6FB-8BB266C36298}"/>
                  </a:ext>
                </a:extLst>
              </p:cNvPr>
              <p:cNvSpPr/>
              <p:nvPr/>
            </p:nvSpPr>
            <p:spPr bwMode="auto">
              <a:xfrm>
                <a:off x="3126000" y="1961526"/>
                <a:ext cx="8394488" cy="731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60000"/>
                  </a:lnSpc>
                  <a:spcBef>
                    <a:spcPct val="0"/>
                  </a:spcBef>
                </a:pPr>
                <a:r>
                  <a:rPr lang="zh-TW" altLang="en-US" sz="2000" dirty="0"/>
                  <a:t>下載教學</a:t>
                </a:r>
                <a:endParaRPr lang="en-US" altLang="zh-CN" sz="2000" dirty="0"/>
              </a:p>
            </p:txBody>
          </p: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FBD87094-2830-4383-913F-505BF8305F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3100" y="2799113"/>
                <a:ext cx="8307388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íṥḷïḍe">
              <a:extLst>
                <a:ext uri="{FF2B5EF4-FFF2-40B4-BE49-F238E27FC236}">
                  <a16:creationId xmlns:a16="http://schemas.microsoft.com/office/drawing/2014/main" id="{80485766-6774-4920-8CA2-13D938F1679E}"/>
                </a:ext>
              </a:extLst>
            </p:cNvPr>
            <p:cNvGrpSpPr/>
            <p:nvPr/>
          </p:nvGrpSpPr>
          <p:grpSpPr>
            <a:xfrm>
              <a:off x="2701546" y="5026686"/>
              <a:ext cx="8818942" cy="837587"/>
              <a:chOff x="2701546" y="2945286"/>
              <a:chExt cx="8818942" cy="837587"/>
            </a:xfrm>
          </p:grpSpPr>
          <p:sp>
            <p:nvSpPr>
              <p:cNvPr id="16" name="îSľîḍe">
                <a:extLst>
                  <a:ext uri="{FF2B5EF4-FFF2-40B4-BE49-F238E27FC236}">
                    <a16:creationId xmlns:a16="http://schemas.microsoft.com/office/drawing/2014/main" id="{E990D613-0105-433D-B6CD-FF83ABD34102}"/>
                  </a:ext>
                </a:extLst>
              </p:cNvPr>
              <p:cNvSpPr/>
              <p:nvPr/>
            </p:nvSpPr>
            <p:spPr bwMode="auto">
              <a:xfrm>
                <a:off x="2701546" y="3152762"/>
                <a:ext cx="274410" cy="316450"/>
              </a:xfrm>
              <a:prstGeom prst="ellipse">
                <a:avLst/>
              </a:prstGeom>
              <a:solidFill>
                <a:schemeClr val="accent1"/>
              </a:solidFill>
              <a:ln w="38100"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 smtClean="0">
                    <a:solidFill>
                      <a:schemeClr val="bg1"/>
                    </a:solidFill>
                  </a:rPr>
                  <a:t>3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íśļíḋê">
                <a:extLst>
                  <a:ext uri="{FF2B5EF4-FFF2-40B4-BE49-F238E27FC236}">
                    <a16:creationId xmlns:a16="http://schemas.microsoft.com/office/drawing/2014/main" id="{A4DD2BFA-33A6-4078-A145-6922AF989140}"/>
                  </a:ext>
                </a:extLst>
              </p:cNvPr>
              <p:cNvSpPr/>
              <p:nvPr/>
            </p:nvSpPr>
            <p:spPr bwMode="auto">
              <a:xfrm>
                <a:off x="3126000" y="2945286"/>
                <a:ext cx="8394488" cy="731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60000"/>
                  </a:lnSpc>
                  <a:spcBef>
                    <a:spcPct val="0"/>
                  </a:spcBef>
                </a:pPr>
                <a:r>
                  <a:rPr lang="zh-TW" altLang="en-US" sz="2000" dirty="0"/>
                  <a:t>功能介紹</a:t>
                </a:r>
                <a:endParaRPr lang="en-US" altLang="zh-CN" sz="2000" dirty="0"/>
              </a:p>
            </p:txBody>
          </p: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980F62B7-A1CF-4A4F-9E7B-FAD110E97C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3100" y="3782873"/>
                <a:ext cx="8307388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isḻíḑe">
              <a:extLst>
                <a:ext uri="{FF2B5EF4-FFF2-40B4-BE49-F238E27FC236}">
                  <a16:creationId xmlns:a16="http://schemas.microsoft.com/office/drawing/2014/main" id="{55152AA6-08A3-4966-8353-85544745399C}"/>
                </a:ext>
              </a:extLst>
            </p:cNvPr>
            <p:cNvSpPr/>
            <p:nvPr/>
          </p:nvSpPr>
          <p:spPr bwMode="auto">
            <a:xfrm>
              <a:off x="3126000" y="4250400"/>
              <a:ext cx="8394488" cy="731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60000"/>
                </a:lnSpc>
                <a:spcBef>
                  <a:spcPct val="0"/>
                </a:spcBef>
              </a:pPr>
              <a:endParaRPr lang="en-US" altLang="zh-CN" sz="1200" dirty="0"/>
            </a:p>
          </p:txBody>
        </p:sp>
        <p:sp>
          <p:nvSpPr>
            <p:cNvPr id="11" name="îṣḻïḑê">
              <a:extLst>
                <a:ext uri="{FF2B5EF4-FFF2-40B4-BE49-F238E27FC236}">
                  <a16:creationId xmlns:a16="http://schemas.microsoft.com/office/drawing/2014/main" id="{37AF86D9-7202-4A2C-8EDE-EE8432440F47}"/>
                </a:ext>
              </a:extLst>
            </p:cNvPr>
            <p:cNvSpPr/>
            <p:nvPr/>
          </p:nvSpPr>
          <p:spPr bwMode="auto">
            <a:xfrm>
              <a:off x="3126000" y="5291100"/>
              <a:ext cx="8394488" cy="731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60000"/>
                </a:lnSpc>
                <a:spcBef>
                  <a:spcPct val="0"/>
                </a:spcBef>
              </a:pPr>
              <a:endParaRPr lang="en-US" altLang="zh-CN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8322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60000"/>
              </a:lnSpc>
            </a:pPr>
            <a:r>
              <a:rPr lang="en-US" altLang="zh-TW" dirty="0"/>
              <a:t>Microsoft Teams</a:t>
            </a:r>
            <a:r>
              <a:rPr lang="zh-TW" altLang="en-US" dirty="0"/>
              <a:t>簡介</a:t>
            </a:r>
            <a:endParaRPr lang="en-US" altLang="zh-CN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6FF9D53-B1D2-4FA3-B6B6-9DDD86B7EE70}"/>
              </a:ext>
            </a:extLst>
          </p:cNvPr>
          <p:cNvGrpSpPr/>
          <p:nvPr/>
        </p:nvGrpSpPr>
        <p:grpSpPr>
          <a:xfrm>
            <a:off x="6166299" y="1270000"/>
            <a:ext cx="5239711" cy="930729"/>
            <a:chOff x="5992128" y="1028700"/>
            <a:chExt cx="5239711" cy="930729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074743E-F178-400E-BC22-E1E1A2B8684B}"/>
                </a:ext>
              </a:extLst>
            </p:cNvPr>
            <p:cNvGrpSpPr/>
            <p:nvPr/>
          </p:nvGrpSpPr>
          <p:grpSpPr>
            <a:xfrm>
              <a:off x="5992128" y="1143000"/>
              <a:ext cx="2438476" cy="788576"/>
              <a:chOff x="8388453" y="1130300"/>
              <a:chExt cx="2928835" cy="947152"/>
            </a:xfrm>
          </p:grpSpPr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F31996D-D111-4F78-AEE0-FF2D54C270C3}"/>
                  </a:ext>
                </a:extLst>
              </p:cNvPr>
              <p:cNvSpPr txBox="1"/>
              <p:nvPr/>
            </p:nvSpPr>
            <p:spPr>
              <a:xfrm>
                <a:off x="8388453" y="1677736"/>
                <a:ext cx="2928835" cy="399716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pPr algn="r"/>
                <a:r>
                  <a:rPr lang="en-US" altLang="zh-CN" b="1" spc="300" dirty="0" err="1" smtClean="0">
                    <a:solidFill>
                      <a:prstClr val="white">
                        <a:lumMod val="50000"/>
                      </a:prstClr>
                    </a:solidFill>
                    <a:latin typeface="等线 Light" panose="020F0302020204030204"/>
                    <a:ea typeface="等线" panose="02010600030101010101" pitchFamily="2" charset="-122"/>
                    <a:cs typeface="Arial" panose="020B0604020202020204" pitchFamily="34" charset="0"/>
                  </a:rPr>
                  <a:t>tzuchi</a:t>
                </a:r>
                <a:endParaRPr lang="zh-CN" altLang="en-US" b="1" spc="300" dirty="0">
                  <a:solidFill>
                    <a:prstClr val="white">
                      <a:lumMod val="50000"/>
                    </a:prstClr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0235A0F-9718-4D51-9075-0A562E7064EB}"/>
                  </a:ext>
                </a:extLst>
              </p:cNvPr>
              <p:cNvSpPr txBox="1"/>
              <p:nvPr/>
            </p:nvSpPr>
            <p:spPr>
              <a:xfrm>
                <a:off x="8818188" y="1130300"/>
                <a:ext cx="2499100" cy="399716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pPr algn="r"/>
                <a:endParaRPr lang="zh-CN" altLang="en-US" b="1" spc="300" dirty="0">
                  <a:solidFill>
                    <a:prstClr val="white">
                      <a:lumMod val="50000"/>
                    </a:prstClr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D2993E9-DBB1-4FAF-A5EA-625289FD1609}"/>
                </a:ext>
              </a:extLst>
            </p:cNvPr>
            <p:cNvSpPr txBox="1"/>
            <p:nvPr/>
          </p:nvSpPr>
          <p:spPr>
            <a:xfrm>
              <a:off x="8593968" y="1028700"/>
              <a:ext cx="2637871" cy="930729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pPr algn="r"/>
              <a:r>
                <a:rPr lang="en-US" altLang="zh-TW" b="1" kern="600" dirty="0" smtClean="0">
                  <a:solidFill>
                    <a:srgbClr val="015978"/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rPr>
                <a:t>2019</a:t>
              </a:r>
              <a:endParaRPr lang="zh-CN" altLang="en-US" b="1" kern="600" dirty="0">
                <a:solidFill>
                  <a:srgbClr val="015978"/>
                </a:solidFill>
                <a:latin typeface="等线 Light" panose="020F0302020204030204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1128882" y="2172876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8016C0-6958-44F9-9FB2-884FCB6F2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Microsoft Teams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2526393-45ED-42F8-B2FE-64E519043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C70E58-D576-4C1D-98CD-09810EEA6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grpSp>
        <p:nvGrpSpPr>
          <p:cNvPr id="5" name="9a0230cf-6737-4b47-8b35-798bd542b2d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F79D3E79-4455-4074-A179-E0D9189B030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51625" y="1120937"/>
            <a:ext cx="10868863" cy="5124129"/>
            <a:chOff x="651625" y="1120937"/>
            <a:chExt cx="10868863" cy="5124129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95352CE5-0097-40A2-89F4-FA5DDEF4B36E}"/>
                </a:ext>
              </a:extLst>
            </p:cNvPr>
            <p:cNvCxnSpPr>
              <a:cxnSpLocks/>
            </p:cNvCxnSpPr>
            <p:nvPr/>
          </p:nvCxnSpPr>
          <p:spPr>
            <a:xfrm>
              <a:off x="989125" y="1125538"/>
              <a:ext cx="0" cy="5018087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íṡḻiḓé">
              <a:extLst>
                <a:ext uri="{FF2B5EF4-FFF2-40B4-BE49-F238E27FC236}">
                  <a16:creationId xmlns:a16="http://schemas.microsoft.com/office/drawing/2014/main" id="{B0A16309-7C9A-4CCA-BCA9-4BD14EF1FB60}"/>
                </a:ext>
              </a:extLst>
            </p:cNvPr>
            <p:cNvSpPr/>
            <p:nvPr/>
          </p:nvSpPr>
          <p:spPr bwMode="auto">
            <a:xfrm>
              <a:off x="11046000" y="1120937"/>
              <a:ext cx="474488" cy="5124129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 w="38100">
              <a:noFill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</a:endParaRPr>
            </a:p>
          </p:txBody>
        </p:sp>
        <p:grpSp>
          <p:nvGrpSpPr>
            <p:cNvPr id="9" name="iš1ïde">
              <a:extLst>
                <a:ext uri="{FF2B5EF4-FFF2-40B4-BE49-F238E27FC236}">
                  <a16:creationId xmlns:a16="http://schemas.microsoft.com/office/drawing/2014/main" id="{C606BB05-063C-481F-8BF7-9B072C00B72D}"/>
                </a:ext>
              </a:extLst>
            </p:cNvPr>
            <p:cNvGrpSpPr/>
            <p:nvPr/>
          </p:nvGrpSpPr>
          <p:grpSpPr>
            <a:xfrm>
              <a:off x="651625" y="1576881"/>
              <a:ext cx="675000" cy="675005"/>
              <a:chOff x="7209746" y="4153276"/>
              <a:chExt cx="675000" cy="675005"/>
            </a:xfrm>
          </p:grpSpPr>
          <p:sp>
            <p:nvSpPr>
              <p:cNvPr id="26" name="iṧļiďè">
                <a:extLst>
                  <a:ext uri="{FF2B5EF4-FFF2-40B4-BE49-F238E27FC236}">
                    <a16:creationId xmlns:a16="http://schemas.microsoft.com/office/drawing/2014/main" id="{DD017E00-9C0F-41C9-8742-24DCE20ABD8F}"/>
                  </a:ext>
                </a:extLst>
              </p:cNvPr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27" name="ïslïďe">
                <a:extLst>
                  <a:ext uri="{FF2B5EF4-FFF2-40B4-BE49-F238E27FC236}">
                    <a16:creationId xmlns:a16="http://schemas.microsoft.com/office/drawing/2014/main" id="{46A07CD5-F152-4A93-AFF5-6F0C173CDBD8}"/>
                  </a:ext>
                </a:extLst>
              </p:cNvPr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198" dirty="0"/>
              </a:p>
            </p:txBody>
          </p:sp>
        </p:grpSp>
        <p:grpSp>
          <p:nvGrpSpPr>
            <p:cNvPr id="10" name="íšḻïḍê">
              <a:extLst>
                <a:ext uri="{FF2B5EF4-FFF2-40B4-BE49-F238E27FC236}">
                  <a16:creationId xmlns:a16="http://schemas.microsoft.com/office/drawing/2014/main" id="{E26D814D-9283-4E42-8F8F-BDAD259180BC}"/>
                </a:ext>
              </a:extLst>
            </p:cNvPr>
            <p:cNvGrpSpPr/>
            <p:nvPr/>
          </p:nvGrpSpPr>
          <p:grpSpPr>
            <a:xfrm>
              <a:off x="1347185" y="1404000"/>
              <a:ext cx="3668813" cy="1214999"/>
              <a:chOff x="7219382" y="2709000"/>
              <a:chExt cx="3082200" cy="1214999"/>
            </a:xfrm>
          </p:grpSpPr>
          <p:sp>
            <p:nvSpPr>
              <p:cNvPr id="24" name="í$ľidé">
                <a:extLst>
                  <a:ext uri="{FF2B5EF4-FFF2-40B4-BE49-F238E27FC236}">
                    <a16:creationId xmlns:a16="http://schemas.microsoft.com/office/drawing/2014/main" id="{42418C41-38DB-4C1B-8E74-2AFE966C1068}"/>
                  </a:ext>
                </a:extLst>
              </p:cNvPr>
              <p:cNvSpPr/>
              <p:nvPr/>
            </p:nvSpPr>
            <p:spPr bwMode="auto">
              <a:xfrm>
                <a:off x="7219382" y="3128234"/>
                <a:ext cx="3082200" cy="7957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TW" altLang="en-US" sz="900" dirty="0" smtClean="0"/>
                  <a:t>支援</a:t>
                </a:r>
                <a:r>
                  <a:rPr lang="zh-TW" altLang="en-US" sz="900" dirty="0"/>
                  <a:t>常設聊天及往來</a:t>
                </a:r>
                <a:r>
                  <a:rPr lang="zh-TW" altLang="en-US" sz="900" dirty="0" smtClean="0"/>
                  <a:t>聊天。</a:t>
                </a:r>
                <a:endParaRPr lang="zh-TW" altLang="en-US" sz="900" dirty="0"/>
              </a:p>
            </p:txBody>
          </p:sp>
          <p:sp>
            <p:nvSpPr>
              <p:cNvPr id="25" name="î$ḷiḓè">
                <a:extLst>
                  <a:ext uri="{FF2B5EF4-FFF2-40B4-BE49-F238E27FC236}">
                    <a16:creationId xmlns:a16="http://schemas.microsoft.com/office/drawing/2014/main" id="{4F637F26-A706-42D5-9E7F-CEF0C0D85F67}"/>
                  </a:ext>
                </a:extLst>
              </p:cNvPr>
              <p:cNvSpPr txBox="1"/>
              <p:nvPr/>
            </p:nvSpPr>
            <p:spPr bwMode="auto">
              <a:xfrm>
                <a:off x="7219382" y="2709000"/>
                <a:ext cx="3082200" cy="419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TW" altLang="en-US" dirty="0"/>
                  <a:t>專為現代小組設計的聊天功能</a:t>
                </a:r>
                <a:endParaRPr lang="en-US" altLang="zh-TW" dirty="0"/>
              </a:p>
            </p:txBody>
          </p:sp>
        </p:grpSp>
        <p:grpSp>
          <p:nvGrpSpPr>
            <p:cNvPr id="11" name="ï$ľiďe">
              <a:extLst>
                <a:ext uri="{FF2B5EF4-FFF2-40B4-BE49-F238E27FC236}">
                  <a16:creationId xmlns:a16="http://schemas.microsoft.com/office/drawing/2014/main" id="{F9B6664C-7FD6-49B1-8AAD-3EBCE6B7D46A}"/>
                </a:ext>
              </a:extLst>
            </p:cNvPr>
            <p:cNvGrpSpPr/>
            <p:nvPr/>
          </p:nvGrpSpPr>
          <p:grpSpPr>
            <a:xfrm>
              <a:off x="651625" y="3298131"/>
              <a:ext cx="675000" cy="675005"/>
              <a:chOff x="7209746" y="4153276"/>
              <a:chExt cx="675000" cy="675005"/>
            </a:xfrm>
          </p:grpSpPr>
          <p:sp>
            <p:nvSpPr>
              <p:cNvPr id="22" name="ïṩ1ïḋé">
                <a:extLst>
                  <a:ext uri="{FF2B5EF4-FFF2-40B4-BE49-F238E27FC236}">
                    <a16:creationId xmlns:a16="http://schemas.microsoft.com/office/drawing/2014/main" id="{4613BCAC-D490-4D3F-AC69-80D61BDE3D90}"/>
                  </a:ext>
                </a:extLst>
              </p:cNvPr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23" name="iśľiḓe">
                <a:extLst>
                  <a:ext uri="{FF2B5EF4-FFF2-40B4-BE49-F238E27FC236}">
                    <a16:creationId xmlns:a16="http://schemas.microsoft.com/office/drawing/2014/main" id="{A5C3334C-936F-43EB-A45C-D06BE055FB27}"/>
                  </a:ext>
                </a:extLst>
              </p:cNvPr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198" dirty="0"/>
              </a:p>
            </p:txBody>
          </p:sp>
        </p:grpSp>
        <p:grpSp>
          <p:nvGrpSpPr>
            <p:cNvPr id="12" name="íSľîḋe">
              <a:extLst>
                <a:ext uri="{FF2B5EF4-FFF2-40B4-BE49-F238E27FC236}">
                  <a16:creationId xmlns:a16="http://schemas.microsoft.com/office/drawing/2014/main" id="{E27CBEB2-899F-4064-8CC7-AD456D945255}"/>
                </a:ext>
              </a:extLst>
            </p:cNvPr>
            <p:cNvGrpSpPr/>
            <p:nvPr/>
          </p:nvGrpSpPr>
          <p:grpSpPr>
            <a:xfrm>
              <a:off x="1347185" y="3125250"/>
              <a:ext cx="3668813" cy="1214999"/>
              <a:chOff x="7219382" y="2709000"/>
              <a:chExt cx="3082200" cy="1214999"/>
            </a:xfrm>
          </p:grpSpPr>
          <p:sp>
            <p:nvSpPr>
              <p:cNvPr id="20" name="íŝľiďe">
                <a:extLst>
                  <a:ext uri="{FF2B5EF4-FFF2-40B4-BE49-F238E27FC236}">
                    <a16:creationId xmlns:a16="http://schemas.microsoft.com/office/drawing/2014/main" id="{95C65EE5-3E98-4455-AEA8-A7B5BB4DD968}"/>
                  </a:ext>
                </a:extLst>
              </p:cNvPr>
              <p:cNvSpPr/>
              <p:nvPr/>
            </p:nvSpPr>
            <p:spPr bwMode="auto">
              <a:xfrm>
                <a:off x="7219382" y="3128234"/>
                <a:ext cx="3082200" cy="7957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TW" altLang="en-US" sz="900" dirty="0"/>
                  <a:t>內建 </a:t>
                </a:r>
                <a:r>
                  <a:rPr lang="en-US" altLang="zh-TW" sz="900" dirty="0"/>
                  <a:t>Word</a:t>
                </a:r>
                <a:r>
                  <a:rPr lang="zh-TW" altLang="en-US" sz="900" dirty="0"/>
                  <a:t>、</a:t>
                </a:r>
                <a:r>
                  <a:rPr lang="en-US" altLang="zh-TW" sz="900" dirty="0"/>
                  <a:t>Excel</a:t>
                </a:r>
                <a:r>
                  <a:rPr lang="zh-TW" altLang="en-US" sz="900" dirty="0"/>
                  <a:t>、</a:t>
                </a:r>
                <a:r>
                  <a:rPr lang="en-US" altLang="zh-TW" sz="900" dirty="0"/>
                  <a:t>PowerPoint</a:t>
                </a:r>
                <a:r>
                  <a:rPr lang="zh-TW" altLang="en-US" sz="900" dirty="0"/>
                  <a:t>、</a:t>
                </a:r>
                <a:r>
                  <a:rPr lang="en-US" altLang="zh-TW" sz="900" dirty="0"/>
                  <a:t>SharePoint</a:t>
                </a:r>
                <a:r>
                  <a:rPr lang="zh-TW" altLang="en-US" sz="900" dirty="0"/>
                  <a:t>、</a:t>
                </a:r>
                <a:r>
                  <a:rPr lang="en-US" altLang="zh-TW" sz="900" dirty="0"/>
                  <a:t>OneNote</a:t>
                </a:r>
                <a:r>
                  <a:rPr lang="zh-TW" altLang="en-US" sz="900" dirty="0"/>
                  <a:t>、</a:t>
                </a:r>
                <a:r>
                  <a:rPr lang="en-US" altLang="zh-TW" sz="900" dirty="0"/>
                  <a:t>Planner</a:t>
                </a:r>
                <a:r>
                  <a:rPr lang="zh-TW" altLang="en-US" sz="900" dirty="0"/>
                  <a:t>、</a:t>
                </a:r>
                <a:r>
                  <a:rPr lang="en-US" altLang="zh-TW" sz="900" dirty="0"/>
                  <a:t>Power BI </a:t>
                </a:r>
                <a:r>
                  <a:rPr lang="zh-TW" altLang="en-US" sz="900" dirty="0"/>
                  <a:t>和 </a:t>
                </a:r>
                <a:r>
                  <a:rPr lang="en-US" altLang="zh-TW" sz="900" dirty="0" smtClean="0"/>
                  <a:t>Delve</a:t>
                </a:r>
                <a:endParaRPr lang="zh-TW" altLang="en-US" sz="900" dirty="0"/>
              </a:p>
            </p:txBody>
          </p:sp>
          <p:sp>
            <p:nvSpPr>
              <p:cNvPr id="21" name="îslïḍe">
                <a:extLst>
                  <a:ext uri="{FF2B5EF4-FFF2-40B4-BE49-F238E27FC236}">
                    <a16:creationId xmlns:a16="http://schemas.microsoft.com/office/drawing/2014/main" id="{F2CEB187-E96D-482D-9B4E-0020E2A7AE14}"/>
                  </a:ext>
                </a:extLst>
              </p:cNvPr>
              <p:cNvSpPr txBox="1"/>
              <p:nvPr/>
            </p:nvSpPr>
            <p:spPr bwMode="auto">
              <a:xfrm>
                <a:off x="7219382" y="2709000"/>
                <a:ext cx="3082200" cy="419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TW" altLang="en-US" dirty="0"/>
                  <a:t>團隊合作的中心</a:t>
                </a:r>
                <a:endParaRPr lang="en-US" altLang="zh-CN" b="1" dirty="0"/>
              </a:p>
            </p:txBody>
          </p:sp>
        </p:grpSp>
        <p:grpSp>
          <p:nvGrpSpPr>
            <p:cNvPr id="13" name="ïṩļïḋê">
              <a:extLst>
                <a:ext uri="{FF2B5EF4-FFF2-40B4-BE49-F238E27FC236}">
                  <a16:creationId xmlns:a16="http://schemas.microsoft.com/office/drawing/2014/main" id="{CB6EE8F0-6E87-4496-9ADA-78DD67ADE815}"/>
                </a:ext>
              </a:extLst>
            </p:cNvPr>
            <p:cNvGrpSpPr/>
            <p:nvPr/>
          </p:nvGrpSpPr>
          <p:grpSpPr>
            <a:xfrm>
              <a:off x="651625" y="5019381"/>
              <a:ext cx="675000" cy="675005"/>
              <a:chOff x="7209746" y="4153276"/>
              <a:chExt cx="675000" cy="675005"/>
            </a:xfrm>
          </p:grpSpPr>
          <p:sp>
            <p:nvSpPr>
              <p:cNvPr id="18" name="ïślíḍé">
                <a:extLst>
                  <a:ext uri="{FF2B5EF4-FFF2-40B4-BE49-F238E27FC236}">
                    <a16:creationId xmlns:a16="http://schemas.microsoft.com/office/drawing/2014/main" id="{A27CA053-82A6-4753-A840-3286FCC89201}"/>
                  </a:ext>
                </a:extLst>
              </p:cNvPr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19" name="ïş1iḍè">
                <a:extLst>
                  <a:ext uri="{FF2B5EF4-FFF2-40B4-BE49-F238E27FC236}">
                    <a16:creationId xmlns:a16="http://schemas.microsoft.com/office/drawing/2014/main" id="{73A4D245-D40E-49BC-8D86-93C33890ECB5}"/>
                  </a:ext>
                </a:extLst>
              </p:cNvPr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198" dirty="0"/>
              </a:p>
            </p:txBody>
          </p:sp>
        </p:grpSp>
        <p:grpSp>
          <p:nvGrpSpPr>
            <p:cNvPr id="14" name="íSľíďè">
              <a:extLst>
                <a:ext uri="{FF2B5EF4-FFF2-40B4-BE49-F238E27FC236}">
                  <a16:creationId xmlns:a16="http://schemas.microsoft.com/office/drawing/2014/main" id="{DEE98027-1773-437F-8627-46090F2BBE67}"/>
                </a:ext>
              </a:extLst>
            </p:cNvPr>
            <p:cNvGrpSpPr/>
            <p:nvPr/>
          </p:nvGrpSpPr>
          <p:grpSpPr>
            <a:xfrm>
              <a:off x="1347185" y="4846500"/>
              <a:ext cx="3668813" cy="1214999"/>
              <a:chOff x="7219382" y="2709000"/>
              <a:chExt cx="3082200" cy="1214999"/>
            </a:xfrm>
          </p:grpSpPr>
          <p:sp>
            <p:nvSpPr>
              <p:cNvPr id="16" name="íšḻîḑé">
                <a:extLst>
                  <a:ext uri="{FF2B5EF4-FFF2-40B4-BE49-F238E27FC236}">
                    <a16:creationId xmlns:a16="http://schemas.microsoft.com/office/drawing/2014/main" id="{245859C8-93F4-4670-838D-972048EC882A}"/>
                  </a:ext>
                </a:extLst>
              </p:cNvPr>
              <p:cNvSpPr/>
              <p:nvPr/>
            </p:nvSpPr>
            <p:spPr bwMode="auto">
              <a:xfrm>
                <a:off x="7219382" y="3128234"/>
                <a:ext cx="3082200" cy="7957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  <a:tabLst>
                    <a:tab pos="228594" algn="l"/>
                  </a:tabLst>
                  <a:defRPr/>
                </a:pPr>
                <a:r>
                  <a:rPr lang="zh-TW" altLang="en-US" sz="900" dirty="0"/>
                  <a:t>使用者可以彈性自訂其工作區</a:t>
                </a:r>
                <a:endParaRPr lang="en-US" altLang="zh-CN" sz="900" dirty="0"/>
              </a:p>
            </p:txBody>
          </p:sp>
          <p:sp>
            <p:nvSpPr>
              <p:cNvPr id="17" name="î$ľíḓè">
                <a:extLst>
                  <a:ext uri="{FF2B5EF4-FFF2-40B4-BE49-F238E27FC236}">
                    <a16:creationId xmlns:a16="http://schemas.microsoft.com/office/drawing/2014/main" id="{A7FD0AC9-F7CA-450B-8BFC-60DAFB43FCD7}"/>
                  </a:ext>
                </a:extLst>
              </p:cNvPr>
              <p:cNvSpPr txBox="1"/>
              <p:nvPr/>
            </p:nvSpPr>
            <p:spPr bwMode="auto">
              <a:xfrm>
                <a:off x="7219382" y="2709000"/>
                <a:ext cx="3082200" cy="419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TW" altLang="en-US" dirty="0"/>
                  <a:t>每個小組可視需求自行調整</a:t>
                </a:r>
                <a:endParaRPr lang="en-US" altLang="zh-CN" b="1" dirty="0"/>
              </a:p>
            </p:txBody>
          </p:sp>
        </p:grpSp>
        <p:sp>
          <p:nvSpPr>
            <p:cNvPr id="15" name="iṩlîḑé">
              <a:extLst>
                <a:ext uri="{FF2B5EF4-FFF2-40B4-BE49-F238E27FC236}">
                  <a16:creationId xmlns:a16="http://schemas.microsoft.com/office/drawing/2014/main" id="{E7C9262C-A8A7-45D6-83A6-00202CB0D1C0}"/>
                </a:ext>
              </a:extLst>
            </p:cNvPr>
            <p:cNvSpPr/>
            <p:nvPr/>
          </p:nvSpPr>
          <p:spPr bwMode="auto">
            <a:xfrm>
              <a:off x="11202874" y="1120937"/>
              <a:ext cx="317613" cy="5124129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80000"/>
              </a:schemeClr>
            </a:solidFill>
            <a:ln w="38100">
              <a:noFill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</a:endParaRPr>
            </a:p>
          </p:txBody>
        </p:sp>
      </p:grpSp>
      <p:pic>
        <p:nvPicPr>
          <p:cNvPr id="32" name="圖片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475" y="1120937"/>
            <a:ext cx="5119526" cy="511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2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60000"/>
              </a:lnSpc>
            </a:pPr>
            <a:r>
              <a:rPr lang="zh-TW" altLang="en-US" dirty="0"/>
              <a:t>下載教學</a:t>
            </a:r>
            <a:endParaRPr lang="en-US" altLang="zh-CN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6FF9D53-B1D2-4FA3-B6B6-9DDD86B7EE70}"/>
              </a:ext>
            </a:extLst>
          </p:cNvPr>
          <p:cNvGrpSpPr/>
          <p:nvPr/>
        </p:nvGrpSpPr>
        <p:grpSpPr>
          <a:xfrm>
            <a:off x="6166299" y="1270000"/>
            <a:ext cx="5239711" cy="930729"/>
            <a:chOff x="5992128" y="1028700"/>
            <a:chExt cx="5239711" cy="930729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074743E-F178-400E-BC22-E1E1A2B8684B}"/>
                </a:ext>
              </a:extLst>
            </p:cNvPr>
            <p:cNvGrpSpPr/>
            <p:nvPr/>
          </p:nvGrpSpPr>
          <p:grpSpPr>
            <a:xfrm>
              <a:off x="5992128" y="1143000"/>
              <a:ext cx="2438476" cy="788576"/>
              <a:chOff x="8388453" y="1130300"/>
              <a:chExt cx="2928835" cy="947152"/>
            </a:xfrm>
          </p:grpSpPr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F31996D-D111-4F78-AEE0-FF2D54C270C3}"/>
                  </a:ext>
                </a:extLst>
              </p:cNvPr>
              <p:cNvSpPr txBox="1"/>
              <p:nvPr/>
            </p:nvSpPr>
            <p:spPr>
              <a:xfrm>
                <a:off x="8388453" y="1677736"/>
                <a:ext cx="2928835" cy="399716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pPr algn="r"/>
                <a:r>
                  <a:rPr lang="en-US" altLang="zh-CN" b="1" spc="300" dirty="0" err="1" smtClean="0">
                    <a:solidFill>
                      <a:prstClr val="white">
                        <a:lumMod val="50000"/>
                      </a:prstClr>
                    </a:solidFill>
                    <a:latin typeface="等线 Light" panose="020F0302020204030204"/>
                    <a:ea typeface="等线" panose="02010600030101010101" pitchFamily="2" charset="-122"/>
                    <a:cs typeface="Arial" panose="020B0604020202020204" pitchFamily="34" charset="0"/>
                  </a:rPr>
                  <a:t>tzuchi</a:t>
                </a:r>
                <a:endParaRPr lang="zh-CN" altLang="en-US" b="1" spc="300" dirty="0">
                  <a:solidFill>
                    <a:prstClr val="white">
                      <a:lumMod val="50000"/>
                    </a:prstClr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0235A0F-9718-4D51-9075-0A562E7064EB}"/>
                  </a:ext>
                </a:extLst>
              </p:cNvPr>
              <p:cNvSpPr txBox="1"/>
              <p:nvPr/>
            </p:nvSpPr>
            <p:spPr>
              <a:xfrm>
                <a:off x="8818188" y="1130300"/>
                <a:ext cx="2499100" cy="399716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pPr algn="r"/>
                <a:endParaRPr lang="zh-CN" altLang="en-US" b="1" spc="300" dirty="0">
                  <a:solidFill>
                    <a:prstClr val="white">
                      <a:lumMod val="50000"/>
                    </a:prstClr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D2993E9-DBB1-4FAF-A5EA-625289FD1609}"/>
                </a:ext>
              </a:extLst>
            </p:cNvPr>
            <p:cNvSpPr txBox="1"/>
            <p:nvPr/>
          </p:nvSpPr>
          <p:spPr>
            <a:xfrm>
              <a:off x="8593968" y="1028700"/>
              <a:ext cx="2637871" cy="930729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pPr algn="r"/>
              <a:r>
                <a:rPr lang="en-US" altLang="zh-CN" b="1" kern="600" dirty="0" smtClean="0">
                  <a:solidFill>
                    <a:srgbClr val="015978"/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rPr>
                <a:t>2019</a:t>
              </a:r>
              <a:endParaRPr lang="zh-CN" altLang="en-US" b="1" kern="600" dirty="0">
                <a:solidFill>
                  <a:srgbClr val="015978"/>
                </a:solidFill>
                <a:latin typeface="等线 Light" panose="020F0302020204030204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1128882" y="2172876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96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2B0D36-0D2E-4302-9C25-4FE27F821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下載教學</a:t>
            </a:r>
            <a:r>
              <a:rPr lang="en-US" altLang="zh-CN" dirty="0">
                <a:hlinkClick r:id="rId3"/>
              </a:rPr>
              <a:t>https://products.office.com/zh-tw/microsoft-teams/free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471FE26-5F6A-4A95-87CD-2914B17AC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74F3F4-8F8F-4283-95D3-775C5273B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grpSp>
        <p:nvGrpSpPr>
          <p:cNvPr id="5" name="06c7f2db-f72a-440b-98bb-44f1ef76b42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51FC450-87A3-452D-B03F-C9BEF636C293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274785" y="2115684"/>
            <a:ext cx="9640839" cy="3037795"/>
            <a:chOff x="1275581" y="2132856"/>
            <a:chExt cx="9640839" cy="3037795"/>
          </a:xfrm>
        </p:grpSpPr>
        <p:grpSp>
          <p:nvGrpSpPr>
            <p:cNvPr id="6" name="îSḻîde">
              <a:extLst>
                <a:ext uri="{FF2B5EF4-FFF2-40B4-BE49-F238E27FC236}">
                  <a16:creationId xmlns:a16="http://schemas.microsoft.com/office/drawing/2014/main" id="{BDFFC399-2294-4CE0-AB68-6AD162A83EF3}"/>
                </a:ext>
              </a:extLst>
            </p:cNvPr>
            <p:cNvGrpSpPr/>
            <p:nvPr/>
          </p:nvGrpSpPr>
          <p:grpSpPr>
            <a:xfrm>
              <a:off x="1445103" y="2132867"/>
              <a:ext cx="1554824" cy="1545057"/>
              <a:chOff x="1436593" y="2132867"/>
              <a:chExt cx="1554824" cy="1545057"/>
            </a:xfrm>
          </p:grpSpPr>
          <p:sp>
            <p:nvSpPr>
              <p:cNvPr id="37" name="îşļiḋe">
                <a:extLst>
                  <a:ext uri="{FF2B5EF4-FFF2-40B4-BE49-F238E27FC236}">
                    <a16:creationId xmlns:a16="http://schemas.microsoft.com/office/drawing/2014/main" id="{DEB7ABEB-9881-4276-927D-8DD694F3B9E8}"/>
                  </a:ext>
                </a:extLst>
              </p:cNvPr>
              <p:cNvSpPr/>
              <p:nvPr/>
            </p:nvSpPr>
            <p:spPr>
              <a:xfrm rot="2702816">
                <a:off x="1436593" y="2132867"/>
                <a:ext cx="1545057" cy="1545057"/>
              </a:xfrm>
              <a:prstGeom prst="roundRect">
                <a:avLst/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ṥḷïḓê">
                <a:extLst>
                  <a:ext uri="{FF2B5EF4-FFF2-40B4-BE49-F238E27FC236}">
                    <a16:creationId xmlns:a16="http://schemas.microsoft.com/office/drawing/2014/main" id="{86938A34-6928-41CC-AE90-17929FD8C6A2}"/>
                  </a:ext>
                </a:extLst>
              </p:cNvPr>
              <p:cNvSpPr/>
              <p:nvPr/>
            </p:nvSpPr>
            <p:spPr>
              <a:xfrm rot="2702816">
                <a:off x="1523321" y="2219599"/>
                <a:ext cx="1371601" cy="1371601"/>
              </a:xfrm>
              <a:custGeom>
                <a:avLst/>
                <a:gdLst>
                  <a:gd name="connsiteX0" fmla="*/ 66957 w 1371601"/>
                  <a:gd name="connsiteY0" fmla="*/ 66957 h 1371601"/>
                  <a:gd name="connsiteX1" fmla="*/ 228605 w 1371601"/>
                  <a:gd name="connsiteY1" fmla="*/ 0 h 1371601"/>
                  <a:gd name="connsiteX2" fmla="*/ 1142995 w 1371601"/>
                  <a:gd name="connsiteY2" fmla="*/ 0 h 1371601"/>
                  <a:gd name="connsiteX3" fmla="*/ 1371601 w 1371601"/>
                  <a:gd name="connsiteY3" fmla="*/ 228605 h 1371601"/>
                  <a:gd name="connsiteX4" fmla="*/ 1371601 w 1371601"/>
                  <a:gd name="connsiteY4" fmla="*/ 1142995 h 1371601"/>
                  <a:gd name="connsiteX5" fmla="*/ 1142995 w 1371601"/>
                  <a:gd name="connsiteY5" fmla="*/ 1371601 h 1371601"/>
                  <a:gd name="connsiteX6" fmla="*/ 228605 w 1371601"/>
                  <a:gd name="connsiteY6" fmla="*/ 1371600 h 1371601"/>
                  <a:gd name="connsiteX7" fmla="*/ 182533 w 1371601"/>
                  <a:gd name="connsiteY7" fmla="*/ 1366956 h 1371601"/>
                  <a:gd name="connsiteX8" fmla="*/ 160847 w 1371601"/>
                  <a:gd name="connsiteY8" fmla="*/ 1360224 h 1371601"/>
                  <a:gd name="connsiteX9" fmla="*/ 707768 w 1371601"/>
                  <a:gd name="connsiteY9" fmla="*/ 812406 h 1371601"/>
                  <a:gd name="connsiteX10" fmla="*/ 782073 w 1371601"/>
                  <a:gd name="connsiteY10" fmla="*/ 886588 h 1371601"/>
                  <a:gd name="connsiteX11" fmla="*/ 781829 w 1371601"/>
                  <a:gd name="connsiteY11" fmla="*/ 589614 h 1371601"/>
                  <a:gd name="connsiteX12" fmla="*/ 484854 w 1371601"/>
                  <a:gd name="connsiteY12" fmla="*/ 589857 h 1371601"/>
                  <a:gd name="connsiteX13" fmla="*/ 559160 w 1371601"/>
                  <a:gd name="connsiteY13" fmla="*/ 664040 h 1371601"/>
                  <a:gd name="connsiteX14" fmla="*/ 11843 w 1371601"/>
                  <a:gd name="connsiteY14" fmla="*/ 1212254 h 1371601"/>
                  <a:gd name="connsiteX15" fmla="*/ 4645 w 1371601"/>
                  <a:gd name="connsiteY15" fmla="*/ 1189067 h 1371601"/>
                  <a:gd name="connsiteX16" fmla="*/ 0 w 1371601"/>
                  <a:gd name="connsiteY16" fmla="*/ 1142995 h 1371601"/>
                  <a:gd name="connsiteX17" fmla="*/ 0 w 1371601"/>
                  <a:gd name="connsiteY17" fmla="*/ 228604 h 1371601"/>
                  <a:gd name="connsiteX18" fmla="*/ 66957 w 1371601"/>
                  <a:gd name="connsiteY18" fmla="*/ 66957 h 1371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71601" h="1371601">
                    <a:moveTo>
                      <a:pt x="66957" y="66957"/>
                    </a:moveTo>
                    <a:cubicBezTo>
                      <a:pt x="108326" y="25588"/>
                      <a:pt x="165477" y="0"/>
                      <a:pt x="228605" y="0"/>
                    </a:cubicBezTo>
                    <a:lnTo>
                      <a:pt x="1142995" y="0"/>
                    </a:lnTo>
                    <a:cubicBezTo>
                      <a:pt x="1269250" y="0"/>
                      <a:pt x="1371600" y="102351"/>
                      <a:pt x="1371601" y="228605"/>
                    </a:cubicBezTo>
                    <a:lnTo>
                      <a:pt x="1371601" y="1142995"/>
                    </a:lnTo>
                    <a:cubicBezTo>
                      <a:pt x="1371600" y="1269250"/>
                      <a:pt x="1269250" y="1371600"/>
                      <a:pt x="1142995" y="1371601"/>
                    </a:cubicBezTo>
                    <a:lnTo>
                      <a:pt x="228605" y="1371600"/>
                    </a:lnTo>
                    <a:cubicBezTo>
                      <a:pt x="212823" y="1371599"/>
                      <a:pt x="197416" y="1370001"/>
                      <a:pt x="182533" y="1366956"/>
                    </a:cubicBezTo>
                    <a:lnTo>
                      <a:pt x="160847" y="1360224"/>
                    </a:lnTo>
                    <a:lnTo>
                      <a:pt x="707768" y="812406"/>
                    </a:lnTo>
                    <a:lnTo>
                      <a:pt x="782073" y="886588"/>
                    </a:lnTo>
                    <a:lnTo>
                      <a:pt x="781829" y="589614"/>
                    </a:lnTo>
                    <a:lnTo>
                      <a:pt x="484854" y="589857"/>
                    </a:lnTo>
                    <a:lnTo>
                      <a:pt x="559160" y="664040"/>
                    </a:lnTo>
                    <a:lnTo>
                      <a:pt x="11843" y="1212254"/>
                    </a:lnTo>
                    <a:lnTo>
                      <a:pt x="4645" y="1189067"/>
                    </a:lnTo>
                    <a:cubicBezTo>
                      <a:pt x="1599" y="1174185"/>
                      <a:pt x="0" y="1158777"/>
                      <a:pt x="0" y="1142995"/>
                    </a:cubicBezTo>
                    <a:lnTo>
                      <a:pt x="0" y="228604"/>
                    </a:lnTo>
                    <a:cubicBezTo>
                      <a:pt x="0" y="165477"/>
                      <a:pt x="25588" y="108326"/>
                      <a:pt x="66957" y="669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îś1idé">
                <a:extLst>
                  <a:ext uri="{FF2B5EF4-FFF2-40B4-BE49-F238E27FC236}">
                    <a16:creationId xmlns:a16="http://schemas.microsoft.com/office/drawing/2014/main" id="{E9967E5D-3E74-454D-9939-543695CEED0B}"/>
                  </a:ext>
                </a:extLst>
              </p:cNvPr>
              <p:cNvSpPr txBox="1"/>
              <p:nvPr/>
            </p:nvSpPr>
            <p:spPr>
              <a:xfrm>
                <a:off x="2406000" y="2635779"/>
                <a:ext cx="585417" cy="523220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r>
                  <a:rPr lang="en-US" sz="2800" b="1" dirty="0">
                    <a:solidFill>
                      <a:schemeClr val="bg1"/>
                    </a:solidFill>
                  </a:rPr>
                  <a:t>01</a:t>
                </a:r>
              </a:p>
            </p:txBody>
          </p:sp>
        </p:grpSp>
        <p:grpSp>
          <p:nvGrpSpPr>
            <p:cNvPr id="7" name="iSḷíḓè">
              <a:extLst>
                <a:ext uri="{FF2B5EF4-FFF2-40B4-BE49-F238E27FC236}">
                  <a16:creationId xmlns:a16="http://schemas.microsoft.com/office/drawing/2014/main" id="{CAA38ADB-2F24-4228-9C12-4AD99B7C17A5}"/>
                </a:ext>
              </a:extLst>
            </p:cNvPr>
            <p:cNvGrpSpPr/>
            <p:nvPr/>
          </p:nvGrpSpPr>
          <p:grpSpPr>
            <a:xfrm>
              <a:off x="3381843" y="2132866"/>
              <a:ext cx="1554825" cy="1545057"/>
              <a:chOff x="3376329" y="2132866"/>
              <a:chExt cx="1554825" cy="1545057"/>
            </a:xfrm>
          </p:grpSpPr>
          <p:sp>
            <p:nvSpPr>
              <p:cNvPr id="34" name="íṩľîḋè">
                <a:extLst>
                  <a:ext uri="{FF2B5EF4-FFF2-40B4-BE49-F238E27FC236}">
                    <a16:creationId xmlns:a16="http://schemas.microsoft.com/office/drawing/2014/main" id="{AF87C9C3-6B17-4669-8E2D-98E7FA609C1C}"/>
                  </a:ext>
                </a:extLst>
              </p:cNvPr>
              <p:cNvSpPr/>
              <p:nvPr/>
            </p:nvSpPr>
            <p:spPr>
              <a:xfrm rot="2702816">
                <a:off x="3376329" y="2132866"/>
                <a:ext cx="1545057" cy="1545057"/>
              </a:xfrm>
              <a:prstGeom prst="roundRect">
                <a:avLst/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îSḷîḑê">
                <a:extLst>
                  <a:ext uri="{FF2B5EF4-FFF2-40B4-BE49-F238E27FC236}">
                    <a16:creationId xmlns:a16="http://schemas.microsoft.com/office/drawing/2014/main" id="{24A1BABB-BE77-4CE6-BE10-55EC04884632}"/>
                  </a:ext>
                </a:extLst>
              </p:cNvPr>
              <p:cNvSpPr/>
              <p:nvPr/>
            </p:nvSpPr>
            <p:spPr>
              <a:xfrm rot="2702816">
                <a:off x="3463058" y="2219600"/>
                <a:ext cx="1371601" cy="1371601"/>
              </a:xfrm>
              <a:custGeom>
                <a:avLst/>
                <a:gdLst>
                  <a:gd name="connsiteX0" fmla="*/ 66957 w 1371601"/>
                  <a:gd name="connsiteY0" fmla="*/ 66957 h 1371601"/>
                  <a:gd name="connsiteX1" fmla="*/ 228605 w 1371601"/>
                  <a:gd name="connsiteY1" fmla="*/ 0 h 1371601"/>
                  <a:gd name="connsiteX2" fmla="*/ 1142995 w 1371601"/>
                  <a:gd name="connsiteY2" fmla="*/ 0 h 1371601"/>
                  <a:gd name="connsiteX3" fmla="*/ 1371601 w 1371601"/>
                  <a:gd name="connsiteY3" fmla="*/ 228605 h 1371601"/>
                  <a:gd name="connsiteX4" fmla="*/ 1371601 w 1371601"/>
                  <a:gd name="connsiteY4" fmla="*/ 1142995 h 1371601"/>
                  <a:gd name="connsiteX5" fmla="*/ 1142995 w 1371601"/>
                  <a:gd name="connsiteY5" fmla="*/ 1371601 h 1371601"/>
                  <a:gd name="connsiteX6" fmla="*/ 228605 w 1371601"/>
                  <a:gd name="connsiteY6" fmla="*/ 1371600 h 1371601"/>
                  <a:gd name="connsiteX7" fmla="*/ 182533 w 1371601"/>
                  <a:gd name="connsiteY7" fmla="*/ 1366956 h 1371601"/>
                  <a:gd name="connsiteX8" fmla="*/ 160847 w 1371601"/>
                  <a:gd name="connsiteY8" fmla="*/ 1360224 h 1371601"/>
                  <a:gd name="connsiteX9" fmla="*/ 707768 w 1371601"/>
                  <a:gd name="connsiteY9" fmla="*/ 812406 h 1371601"/>
                  <a:gd name="connsiteX10" fmla="*/ 782073 w 1371601"/>
                  <a:gd name="connsiteY10" fmla="*/ 886588 h 1371601"/>
                  <a:gd name="connsiteX11" fmla="*/ 781829 w 1371601"/>
                  <a:gd name="connsiteY11" fmla="*/ 589614 h 1371601"/>
                  <a:gd name="connsiteX12" fmla="*/ 484854 w 1371601"/>
                  <a:gd name="connsiteY12" fmla="*/ 589857 h 1371601"/>
                  <a:gd name="connsiteX13" fmla="*/ 559160 w 1371601"/>
                  <a:gd name="connsiteY13" fmla="*/ 664040 h 1371601"/>
                  <a:gd name="connsiteX14" fmla="*/ 11843 w 1371601"/>
                  <a:gd name="connsiteY14" fmla="*/ 1212254 h 1371601"/>
                  <a:gd name="connsiteX15" fmla="*/ 4645 w 1371601"/>
                  <a:gd name="connsiteY15" fmla="*/ 1189067 h 1371601"/>
                  <a:gd name="connsiteX16" fmla="*/ 0 w 1371601"/>
                  <a:gd name="connsiteY16" fmla="*/ 1142995 h 1371601"/>
                  <a:gd name="connsiteX17" fmla="*/ 0 w 1371601"/>
                  <a:gd name="connsiteY17" fmla="*/ 228604 h 1371601"/>
                  <a:gd name="connsiteX18" fmla="*/ 66957 w 1371601"/>
                  <a:gd name="connsiteY18" fmla="*/ 66957 h 1371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71601" h="1371601">
                    <a:moveTo>
                      <a:pt x="66957" y="66957"/>
                    </a:moveTo>
                    <a:cubicBezTo>
                      <a:pt x="108326" y="25588"/>
                      <a:pt x="165477" y="0"/>
                      <a:pt x="228605" y="0"/>
                    </a:cubicBezTo>
                    <a:lnTo>
                      <a:pt x="1142995" y="0"/>
                    </a:lnTo>
                    <a:cubicBezTo>
                      <a:pt x="1269250" y="0"/>
                      <a:pt x="1371600" y="102351"/>
                      <a:pt x="1371601" y="228605"/>
                    </a:cubicBezTo>
                    <a:lnTo>
                      <a:pt x="1371601" y="1142995"/>
                    </a:lnTo>
                    <a:cubicBezTo>
                      <a:pt x="1371600" y="1269250"/>
                      <a:pt x="1269250" y="1371600"/>
                      <a:pt x="1142995" y="1371601"/>
                    </a:cubicBezTo>
                    <a:lnTo>
                      <a:pt x="228605" y="1371600"/>
                    </a:lnTo>
                    <a:cubicBezTo>
                      <a:pt x="212823" y="1371599"/>
                      <a:pt x="197416" y="1370001"/>
                      <a:pt x="182533" y="1366956"/>
                    </a:cubicBezTo>
                    <a:lnTo>
                      <a:pt x="160847" y="1360224"/>
                    </a:lnTo>
                    <a:lnTo>
                      <a:pt x="707768" y="812406"/>
                    </a:lnTo>
                    <a:lnTo>
                      <a:pt x="782073" y="886588"/>
                    </a:lnTo>
                    <a:lnTo>
                      <a:pt x="781829" y="589614"/>
                    </a:lnTo>
                    <a:lnTo>
                      <a:pt x="484854" y="589857"/>
                    </a:lnTo>
                    <a:lnTo>
                      <a:pt x="559160" y="664040"/>
                    </a:lnTo>
                    <a:lnTo>
                      <a:pt x="11843" y="1212254"/>
                    </a:lnTo>
                    <a:lnTo>
                      <a:pt x="4645" y="1189067"/>
                    </a:lnTo>
                    <a:cubicBezTo>
                      <a:pt x="1599" y="1174185"/>
                      <a:pt x="0" y="1158777"/>
                      <a:pt x="0" y="1142995"/>
                    </a:cubicBezTo>
                    <a:lnTo>
                      <a:pt x="0" y="228604"/>
                    </a:lnTo>
                    <a:cubicBezTo>
                      <a:pt x="0" y="165477"/>
                      <a:pt x="25588" y="108326"/>
                      <a:pt x="66957" y="6695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îśļîḋe">
                <a:extLst>
                  <a:ext uri="{FF2B5EF4-FFF2-40B4-BE49-F238E27FC236}">
                    <a16:creationId xmlns:a16="http://schemas.microsoft.com/office/drawing/2014/main" id="{A6E0432F-FF66-478C-B6C9-194448A55B86}"/>
                  </a:ext>
                </a:extLst>
              </p:cNvPr>
              <p:cNvSpPr txBox="1"/>
              <p:nvPr/>
            </p:nvSpPr>
            <p:spPr>
              <a:xfrm>
                <a:off x="4345737" y="2635780"/>
                <a:ext cx="585417" cy="523220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r>
                  <a:rPr lang="en-US" sz="2800" b="1">
                    <a:solidFill>
                      <a:schemeClr val="bg1"/>
                    </a:solidFill>
                  </a:rPr>
                  <a:t>02</a:t>
                </a:r>
              </a:p>
            </p:txBody>
          </p:sp>
        </p:grpSp>
        <p:grpSp>
          <p:nvGrpSpPr>
            <p:cNvPr id="8" name="îşḷíďé">
              <a:extLst>
                <a:ext uri="{FF2B5EF4-FFF2-40B4-BE49-F238E27FC236}">
                  <a16:creationId xmlns:a16="http://schemas.microsoft.com/office/drawing/2014/main" id="{3EBDCC45-A769-498D-94A4-54BB9FC68A0E}"/>
                </a:ext>
              </a:extLst>
            </p:cNvPr>
            <p:cNvGrpSpPr/>
            <p:nvPr/>
          </p:nvGrpSpPr>
          <p:grpSpPr>
            <a:xfrm>
              <a:off x="5318584" y="2132864"/>
              <a:ext cx="1554825" cy="1545057"/>
              <a:chOff x="5316066" y="2132864"/>
              <a:chExt cx="1554825" cy="1545057"/>
            </a:xfrm>
          </p:grpSpPr>
          <p:sp>
            <p:nvSpPr>
              <p:cNvPr id="31" name="iṣ1iḍè">
                <a:extLst>
                  <a:ext uri="{FF2B5EF4-FFF2-40B4-BE49-F238E27FC236}">
                    <a16:creationId xmlns:a16="http://schemas.microsoft.com/office/drawing/2014/main" id="{E885D73A-9F8F-4C7B-BC5F-5139DB04DDE7}"/>
                  </a:ext>
                </a:extLst>
              </p:cNvPr>
              <p:cNvSpPr/>
              <p:nvPr/>
            </p:nvSpPr>
            <p:spPr>
              <a:xfrm rot="2702816">
                <a:off x="5316066" y="2132864"/>
                <a:ext cx="1545057" cy="1545057"/>
              </a:xfrm>
              <a:prstGeom prst="roundRect">
                <a:avLst/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iṣḻîdê">
                <a:extLst>
                  <a:ext uri="{FF2B5EF4-FFF2-40B4-BE49-F238E27FC236}">
                    <a16:creationId xmlns:a16="http://schemas.microsoft.com/office/drawing/2014/main" id="{69B3B4E1-7C10-47D0-BDA5-25FE28A91E65}"/>
                  </a:ext>
                </a:extLst>
              </p:cNvPr>
              <p:cNvSpPr/>
              <p:nvPr/>
            </p:nvSpPr>
            <p:spPr>
              <a:xfrm rot="2702816">
                <a:off x="5402795" y="2219599"/>
                <a:ext cx="1371601" cy="1371601"/>
              </a:xfrm>
              <a:custGeom>
                <a:avLst/>
                <a:gdLst>
                  <a:gd name="connsiteX0" fmla="*/ 66957 w 1371601"/>
                  <a:gd name="connsiteY0" fmla="*/ 66957 h 1371601"/>
                  <a:gd name="connsiteX1" fmla="*/ 228605 w 1371601"/>
                  <a:gd name="connsiteY1" fmla="*/ 0 h 1371601"/>
                  <a:gd name="connsiteX2" fmla="*/ 1142995 w 1371601"/>
                  <a:gd name="connsiteY2" fmla="*/ 0 h 1371601"/>
                  <a:gd name="connsiteX3" fmla="*/ 1371601 w 1371601"/>
                  <a:gd name="connsiteY3" fmla="*/ 228605 h 1371601"/>
                  <a:gd name="connsiteX4" fmla="*/ 1371601 w 1371601"/>
                  <a:gd name="connsiteY4" fmla="*/ 1142995 h 1371601"/>
                  <a:gd name="connsiteX5" fmla="*/ 1142995 w 1371601"/>
                  <a:gd name="connsiteY5" fmla="*/ 1371601 h 1371601"/>
                  <a:gd name="connsiteX6" fmla="*/ 228605 w 1371601"/>
                  <a:gd name="connsiteY6" fmla="*/ 1371600 h 1371601"/>
                  <a:gd name="connsiteX7" fmla="*/ 182533 w 1371601"/>
                  <a:gd name="connsiteY7" fmla="*/ 1366956 h 1371601"/>
                  <a:gd name="connsiteX8" fmla="*/ 160847 w 1371601"/>
                  <a:gd name="connsiteY8" fmla="*/ 1360224 h 1371601"/>
                  <a:gd name="connsiteX9" fmla="*/ 707768 w 1371601"/>
                  <a:gd name="connsiteY9" fmla="*/ 812406 h 1371601"/>
                  <a:gd name="connsiteX10" fmla="*/ 782073 w 1371601"/>
                  <a:gd name="connsiteY10" fmla="*/ 886588 h 1371601"/>
                  <a:gd name="connsiteX11" fmla="*/ 781829 w 1371601"/>
                  <a:gd name="connsiteY11" fmla="*/ 589614 h 1371601"/>
                  <a:gd name="connsiteX12" fmla="*/ 484854 w 1371601"/>
                  <a:gd name="connsiteY12" fmla="*/ 589857 h 1371601"/>
                  <a:gd name="connsiteX13" fmla="*/ 559160 w 1371601"/>
                  <a:gd name="connsiteY13" fmla="*/ 664040 h 1371601"/>
                  <a:gd name="connsiteX14" fmla="*/ 11843 w 1371601"/>
                  <a:gd name="connsiteY14" fmla="*/ 1212254 h 1371601"/>
                  <a:gd name="connsiteX15" fmla="*/ 4645 w 1371601"/>
                  <a:gd name="connsiteY15" fmla="*/ 1189067 h 1371601"/>
                  <a:gd name="connsiteX16" fmla="*/ 0 w 1371601"/>
                  <a:gd name="connsiteY16" fmla="*/ 1142995 h 1371601"/>
                  <a:gd name="connsiteX17" fmla="*/ 0 w 1371601"/>
                  <a:gd name="connsiteY17" fmla="*/ 228604 h 1371601"/>
                  <a:gd name="connsiteX18" fmla="*/ 66957 w 1371601"/>
                  <a:gd name="connsiteY18" fmla="*/ 66957 h 1371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71601" h="1371601">
                    <a:moveTo>
                      <a:pt x="66957" y="66957"/>
                    </a:moveTo>
                    <a:cubicBezTo>
                      <a:pt x="108326" y="25588"/>
                      <a:pt x="165477" y="0"/>
                      <a:pt x="228605" y="0"/>
                    </a:cubicBezTo>
                    <a:lnTo>
                      <a:pt x="1142995" y="0"/>
                    </a:lnTo>
                    <a:cubicBezTo>
                      <a:pt x="1269250" y="0"/>
                      <a:pt x="1371600" y="102351"/>
                      <a:pt x="1371601" y="228605"/>
                    </a:cubicBezTo>
                    <a:lnTo>
                      <a:pt x="1371601" y="1142995"/>
                    </a:lnTo>
                    <a:cubicBezTo>
                      <a:pt x="1371600" y="1269250"/>
                      <a:pt x="1269250" y="1371600"/>
                      <a:pt x="1142995" y="1371601"/>
                    </a:cubicBezTo>
                    <a:lnTo>
                      <a:pt x="228605" y="1371600"/>
                    </a:lnTo>
                    <a:cubicBezTo>
                      <a:pt x="212823" y="1371599"/>
                      <a:pt x="197416" y="1370001"/>
                      <a:pt x="182533" y="1366956"/>
                    </a:cubicBezTo>
                    <a:lnTo>
                      <a:pt x="160847" y="1360224"/>
                    </a:lnTo>
                    <a:lnTo>
                      <a:pt x="707768" y="812406"/>
                    </a:lnTo>
                    <a:lnTo>
                      <a:pt x="782073" y="886588"/>
                    </a:lnTo>
                    <a:lnTo>
                      <a:pt x="781829" y="589614"/>
                    </a:lnTo>
                    <a:lnTo>
                      <a:pt x="484854" y="589857"/>
                    </a:lnTo>
                    <a:lnTo>
                      <a:pt x="559160" y="664040"/>
                    </a:lnTo>
                    <a:lnTo>
                      <a:pt x="11843" y="1212254"/>
                    </a:lnTo>
                    <a:lnTo>
                      <a:pt x="4645" y="1189067"/>
                    </a:lnTo>
                    <a:cubicBezTo>
                      <a:pt x="1599" y="1174185"/>
                      <a:pt x="0" y="1158777"/>
                      <a:pt x="0" y="1142995"/>
                    </a:cubicBezTo>
                    <a:lnTo>
                      <a:pt x="0" y="228604"/>
                    </a:lnTo>
                    <a:cubicBezTo>
                      <a:pt x="0" y="165477"/>
                      <a:pt x="25588" y="108326"/>
                      <a:pt x="66957" y="6695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iṧḷïdé">
                <a:extLst>
                  <a:ext uri="{FF2B5EF4-FFF2-40B4-BE49-F238E27FC236}">
                    <a16:creationId xmlns:a16="http://schemas.microsoft.com/office/drawing/2014/main" id="{90846994-CAAC-4516-910E-16B7F4403FDB}"/>
                  </a:ext>
                </a:extLst>
              </p:cNvPr>
              <p:cNvSpPr txBox="1"/>
              <p:nvPr/>
            </p:nvSpPr>
            <p:spPr>
              <a:xfrm>
                <a:off x="6285474" y="2635779"/>
                <a:ext cx="585417" cy="523220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r>
                  <a:rPr lang="en-US" sz="2800" b="1">
                    <a:solidFill>
                      <a:schemeClr val="bg1"/>
                    </a:solidFill>
                  </a:rPr>
                  <a:t>03</a:t>
                </a:r>
              </a:p>
            </p:txBody>
          </p:sp>
        </p:grpSp>
        <p:grpSp>
          <p:nvGrpSpPr>
            <p:cNvPr id="9" name="iṥḷídè">
              <a:extLst>
                <a:ext uri="{FF2B5EF4-FFF2-40B4-BE49-F238E27FC236}">
                  <a16:creationId xmlns:a16="http://schemas.microsoft.com/office/drawing/2014/main" id="{447F4508-6654-4CBE-82CE-1ECEDEFF8A7B}"/>
                </a:ext>
              </a:extLst>
            </p:cNvPr>
            <p:cNvGrpSpPr/>
            <p:nvPr/>
          </p:nvGrpSpPr>
          <p:grpSpPr>
            <a:xfrm>
              <a:off x="7255325" y="2132861"/>
              <a:ext cx="1554827" cy="1545057"/>
              <a:chOff x="7255801" y="2132861"/>
              <a:chExt cx="1554827" cy="1545057"/>
            </a:xfrm>
          </p:grpSpPr>
          <p:sp>
            <p:nvSpPr>
              <p:cNvPr id="28" name="îsḷiḍe">
                <a:extLst>
                  <a:ext uri="{FF2B5EF4-FFF2-40B4-BE49-F238E27FC236}">
                    <a16:creationId xmlns:a16="http://schemas.microsoft.com/office/drawing/2014/main" id="{8303FECE-4820-4BFA-86C6-46F69D175EF4}"/>
                  </a:ext>
                </a:extLst>
              </p:cNvPr>
              <p:cNvSpPr/>
              <p:nvPr/>
            </p:nvSpPr>
            <p:spPr>
              <a:xfrm rot="2702816">
                <a:off x="7255801" y="2132861"/>
                <a:ext cx="1545057" cy="1545057"/>
              </a:xfrm>
              <a:prstGeom prst="roundRect">
                <a:avLst/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$1ïḋé">
                <a:extLst>
                  <a:ext uri="{FF2B5EF4-FFF2-40B4-BE49-F238E27FC236}">
                    <a16:creationId xmlns:a16="http://schemas.microsoft.com/office/drawing/2014/main" id="{852B55F9-B521-4CB9-9E33-97D393BC0658}"/>
                  </a:ext>
                </a:extLst>
              </p:cNvPr>
              <p:cNvSpPr/>
              <p:nvPr/>
            </p:nvSpPr>
            <p:spPr>
              <a:xfrm rot="2702816">
                <a:off x="7342532" y="2219596"/>
                <a:ext cx="1371601" cy="1371601"/>
              </a:xfrm>
              <a:custGeom>
                <a:avLst/>
                <a:gdLst>
                  <a:gd name="connsiteX0" fmla="*/ 66957 w 1371601"/>
                  <a:gd name="connsiteY0" fmla="*/ 66957 h 1371601"/>
                  <a:gd name="connsiteX1" fmla="*/ 228605 w 1371601"/>
                  <a:gd name="connsiteY1" fmla="*/ 0 h 1371601"/>
                  <a:gd name="connsiteX2" fmla="*/ 1142995 w 1371601"/>
                  <a:gd name="connsiteY2" fmla="*/ 0 h 1371601"/>
                  <a:gd name="connsiteX3" fmla="*/ 1371601 w 1371601"/>
                  <a:gd name="connsiteY3" fmla="*/ 228605 h 1371601"/>
                  <a:gd name="connsiteX4" fmla="*/ 1371601 w 1371601"/>
                  <a:gd name="connsiteY4" fmla="*/ 1142995 h 1371601"/>
                  <a:gd name="connsiteX5" fmla="*/ 1142995 w 1371601"/>
                  <a:gd name="connsiteY5" fmla="*/ 1371601 h 1371601"/>
                  <a:gd name="connsiteX6" fmla="*/ 228605 w 1371601"/>
                  <a:gd name="connsiteY6" fmla="*/ 1371600 h 1371601"/>
                  <a:gd name="connsiteX7" fmla="*/ 182533 w 1371601"/>
                  <a:gd name="connsiteY7" fmla="*/ 1366956 h 1371601"/>
                  <a:gd name="connsiteX8" fmla="*/ 160847 w 1371601"/>
                  <a:gd name="connsiteY8" fmla="*/ 1360224 h 1371601"/>
                  <a:gd name="connsiteX9" fmla="*/ 707768 w 1371601"/>
                  <a:gd name="connsiteY9" fmla="*/ 812406 h 1371601"/>
                  <a:gd name="connsiteX10" fmla="*/ 782073 w 1371601"/>
                  <a:gd name="connsiteY10" fmla="*/ 886588 h 1371601"/>
                  <a:gd name="connsiteX11" fmla="*/ 781829 w 1371601"/>
                  <a:gd name="connsiteY11" fmla="*/ 589614 h 1371601"/>
                  <a:gd name="connsiteX12" fmla="*/ 484854 w 1371601"/>
                  <a:gd name="connsiteY12" fmla="*/ 589857 h 1371601"/>
                  <a:gd name="connsiteX13" fmla="*/ 559160 w 1371601"/>
                  <a:gd name="connsiteY13" fmla="*/ 664040 h 1371601"/>
                  <a:gd name="connsiteX14" fmla="*/ 11843 w 1371601"/>
                  <a:gd name="connsiteY14" fmla="*/ 1212254 h 1371601"/>
                  <a:gd name="connsiteX15" fmla="*/ 4645 w 1371601"/>
                  <a:gd name="connsiteY15" fmla="*/ 1189067 h 1371601"/>
                  <a:gd name="connsiteX16" fmla="*/ 0 w 1371601"/>
                  <a:gd name="connsiteY16" fmla="*/ 1142995 h 1371601"/>
                  <a:gd name="connsiteX17" fmla="*/ 0 w 1371601"/>
                  <a:gd name="connsiteY17" fmla="*/ 228604 h 1371601"/>
                  <a:gd name="connsiteX18" fmla="*/ 66957 w 1371601"/>
                  <a:gd name="connsiteY18" fmla="*/ 66957 h 1371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71601" h="1371601">
                    <a:moveTo>
                      <a:pt x="66957" y="66957"/>
                    </a:moveTo>
                    <a:cubicBezTo>
                      <a:pt x="108326" y="25588"/>
                      <a:pt x="165477" y="0"/>
                      <a:pt x="228605" y="0"/>
                    </a:cubicBezTo>
                    <a:lnTo>
                      <a:pt x="1142995" y="0"/>
                    </a:lnTo>
                    <a:cubicBezTo>
                      <a:pt x="1269250" y="0"/>
                      <a:pt x="1371600" y="102351"/>
                      <a:pt x="1371601" y="228605"/>
                    </a:cubicBezTo>
                    <a:lnTo>
                      <a:pt x="1371601" y="1142995"/>
                    </a:lnTo>
                    <a:cubicBezTo>
                      <a:pt x="1371600" y="1269250"/>
                      <a:pt x="1269250" y="1371600"/>
                      <a:pt x="1142995" y="1371601"/>
                    </a:cubicBezTo>
                    <a:lnTo>
                      <a:pt x="228605" y="1371600"/>
                    </a:lnTo>
                    <a:cubicBezTo>
                      <a:pt x="212823" y="1371599"/>
                      <a:pt x="197416" y="1370001"/>
                      <a:pt x="182533" y="1366956"/>
                    </a:cubicBezTo>
                    <a:lnTo>
                      <a:pt x="160847" y="1360224"/>
                    </a:lnTo>
                    <a:lnTo>
                      <a:pt x="707768" y="812406"/>
                    </a:lnTo>
                    <a:lnTo>
                      <a:pt x="782073" y="886588"/>
                    </a:lnTo>
                    <a:lnTo>
                      <a:pt x="781829" y="589614"/>
                    </a:lnTo>
                    <a:lnTo>
                      <a:pt x="484854" y="589857"/>
                    </a:lnTo>
                    <a:lnTo>
                      <a:pt x="559160" y="664040"/>
                    </a:lnTo>
                    <a:lnTo>
                      <a:pt x="11843" y="1212254"/>
                    </a:lnTo>
                    <a:lnTo>
                      <a:pt x="4645" y="1189067"/>
                    </a:lnTo>
                    <a:cubicBezTo>
                      <a:pt x="1599" y="1174185"/>
                      <a:pt x="0" y="1158777"/>
                      <a:pt x="0" y="1142995"/>
                    </a:cubicBezTo>
                    <a:lnTo>
                      <a:pt x="0" y="228604"/>
                    </a:lnTo>
                    <a:cubicBezTo>
                      <a:pt x="0" y="165477"/>
                      <a:pt x="25588" y="108326"/>
                      <a:pt x="66957" y="6695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iş1ïḋé">
                <a:extLst>
                  <a:ext uri="{FF2B5EF4-FFF2-40B4-BE49-F238E27FC236}">
                    <a16:creationId xmlns:a16="http://schemas.microsoft.com/office/drawing/2014/main" id="{7B2D575F-3904-4F12-A127-0D113BB93A72}"/>
                  </a:ext>
                </a:extLst>
              </p:cNvPr>
              <p:cNvSpPr txBox="1"/>
              <p:nvPr/>
            </p:nvSpPr>
            <p:spPr>
              <a:xfrm>
                <a:off x="8225211" y="2635776"/>
                <a:ext cx="585417" cy="523220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r>
                  <a:rPr lang="en-US" sz="2800" b="1">
                    <a:solidFill>
                      <a:schemeClr val="bg1"/>
                    </a:solidFill>
                  </a:rPr>
                  <a:t>04</a:t>
                </a:r>
              </a:p>
            </p:txBody>
          </p:sp>
        </p:grpSp>
        <p:grpSp>
          <p:nvGrpSpPr>
            <p:cNvPr id="10" name="iśḻîḍê">
              <a:extLst>
                <a:ext uri="{FF2B5EF4-FFF2-40B4-BE49-F238E27FC236}">
                  <a16:creationId xmlns:a16="http://schemas.microsoft.com/office/drawing/2014/main" id="{0DC88847-3C63-46D3-BCA0-796CBAED0D1D}"/>
                </a:ext>
              </a:extLst>
            </p:cNvPr>
            <p:cNvGrpSpPr/>
            <p:nvPr/>
          </p:nvGrpSpPr>
          <p:grpSpPr>
            <a:xfrm>
              <a:off x="9192070" y="2132856"/>
              <a:ext cx="1554827" cy="1545057"/>
              <a:chOff x="9183560" y="2132856"/>
              <a:chExt cx="1554827" cy="1545057"/>
            </a:xfrm>
          </p:grpSpPr>
          <p:sp>
            <p:nvSpPr>
              <p:cNvPr id="25" name="îsḻiḍé">
                <a:extLst>
                  <a:ext uri="{FF2B5EF4-FFF2-40B4-BE49-F238E27FC236}">
                    <a16:creationId xmlns:a16="http://schemas.microsoft.com/office/drawing/2014/main" id="{2736814B-F9F8-434C-BAE0-2912A4AB8930}"/>
                  </a:ext>
                </a:extLst>
              </p:cNvPr>
              <p:cNvSpPr/>
              <p:nvPr/>
            </p:nvSpPr>
            <p:spPr>
              <a:xfrm rot="2702816">
                <a:off x="9270291" y="2219591"/>
                <a:ext cx="1371601" cy="1371601"/>
              </a:xfrm>
              <a:custGeom>
                <a:avLst/>
                <a:gdLst>
                  <a:gd name="connsiteX0" fmla="*/ 66957 w 1371601"/>
                  <a:gd name="connsiteY0" fmla="*/ 66957 h 1371601"/>
                  <a:gd name="connsiteX1" fmla="*/ 228605 w 1371601"/>
                  <a:gd name="connsiteY1" fmla="*/ 0 h 1371601"/>
                  <a:gd name="connsiteX2" fmla="*/ 1142995 w 1371601"/>
                  <a:gd name="connsiteY2" fmla="*/ 0 h 1371601"/>
                  <a:gd name="connsiteX3" fmla="*/ 1371601 w 1371601"/>
                  <a:gd name="connsiteY3" fmla="*/ 228605 h 1371601"/>
                  <a:gd name="connsiteX4" fmla="*/ 1371601 w 1371601"/>
                  <a:gd name="connsiteY4" fmla="*/ 1142995 h 1371601"/>
                  <a:gd name="connsiteX5" fmla="*/ 1142995 w 1371601"/>
                  <a:gd name="connsiteY5" fmla="*/ 1371601 h 1371601"/>
                  <a:gd name="connsiteX6" fmla="*/ 228605 w 1371601"/>
                  <a:gd name="connsiteY6" fmla="*/ 1371600 h 1371601"/>
                  <a:gd name="connsiteX7" fmla="*/ 182533 w 1371601"/>
                  <a:gd name="connsiteY7" fmla="*/ 1366956 h 1371601"/>
                  <a:gd name="connsiteX8" fmla="*/ 160847 w 1371601"/>
                  <a:gd name="connsiteY8" fmla="*/ 1360224 h 1371601"/>
                  <a:gd name="connsiteX9" fmla="*/ 707768 w 1371601"/>
                  <a:gd name="connsiteY9" fmla="*/ 812406 h 1371601"/>
                  <a:gd name="connsiteX10" fmla="*/ 782073 w 1371601"/>
                  <a:gd name="connsiteY10" fmla="*/ 886588 h 1371601"/>
                  <a:gd name="connsiteX11" fmla="*/ 781829 w 1371601"/>
                  <a:gd name="connsiteY11" fmla="*/ 589614 h 1371601"/>
                  <a:gd name="connsiteX12" fmla="*/ 484854 w 1371601"/>
                  <a:gd name="connsiteY12" fmla="*/ 589857 h 1371601"/>
                  <a:gd name="connsiteX13" fmla="*/ 559160 w 1371601"/>
                  <a:gd name="connsiteY13" fmla="*/ 664040 h 1371601"/>
                  <a:gd name="connsiteX14" fmla="*/ 11843 w 1371601"/>
                  <a:gd name="connsiteY14" fmla="*/ 1212254 h 1371601"/>
                  <a:gd name="connsiteX15" fmla="*/ 4645 w 1371601"/>
                  <a:gd name="connsiteY15" fmla="*/ 1189067 h 1371601"/>
                  <a:gd name="connsiteX16" fmla="*/ 0 w 1371601"/>
                  <a:gd name="connsiteY16" fmla="*/ 1142995 h 1371601"/>
                  <a:gd name="connsiteX17" fmla="*/ 0 w 1371601"/>
                  <a:gd name="connsiteY17" fmla="*/ 228604 h 1371601"/>
                  <a:gd name="connsiteX18" fmla="*/ 66957 w 1371601"/>
                  <a:gd name="connsiteY18" fmla="*/ 66957 h 1371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71601" h="1371601">
                    <a:moveTo>
                      <a:pt x="66957" y="66957"/>
                    </a:moveTo>
                    <a:cubicBezTo>
                      <a:pt x="108326" y="25588"/>
                      <a:pt x="165477" y="0"/>
                      <a:pt x="228605" y="0"/>
                    </a:cubicBezTo>
                    <a:lnTo>
                      <a:pt x="1142995" y="0"/>
                    </a:lnTo>
                    <a:cubicBezTo>
                      <a:pt x="1269250" y="0"/>
                      <a:pt x="1371600" y="102351"/>
                      <a:pt x="1371601" y="228605"/>
                    </a:cubicBezTo>
                    <a:lnTo>
                      <a:pt x="1371601" y="1142995"/>
                    </a:lnTo>
                    <a:cubicBezTo>
                      <a:pt x="1371600" y="1269250"/>
                      <a:pt x="1269250" y="1371600"/>
                      <a:pt x="1142995" y="1371601"/>
                    </a:cubicBezTo>
                    <a:lnTo>
                      <a:pt x="228605" y="1371600"/>
                    </a:lnTo>
                    <a:cubicBezTo>
                      <a:pt x="212823" y="1371599"/>
                      <a:pt x="197416" y="1370001"/>
                      <a:pt x="182533" y="1366956"/>
                    </a:cubicBezTo>
                    <a:lnTo>
                      <a:pt x="160847" y="1360224"/>
                    </a:lnTo>
                    <a:lnTo>
                      <a:pt x="707768" y="812406"/>
                    </a:lnTo>
                    <a:lnTo>
                      <a:pt x="782073" y="886588"/>
                    </a:lnTo>
                    <a:lnTo>
                      <a:pt x="781829" y="589614"/>
                    </a:lnTo>
                    <a:lnTo>
                      <a:pt x="484854" y="589857"/>
                    </a:lnTo>
                    <a:lnTo>
                      <a:pt x="559160" y="664040"/>
                    </a:lnTo>
                    <a:lnTo>
                      <a:pt x="11843" y="1212254"/>
                    </a:lnTo>
                    <a:lnTo>
                      <a:pt x="4645" y="1189067"/>
                    </a:lnTo>
                    <a:cubicBezTo>
                      <a:pt x="1599" y="1174185"/>
                      <a:pt x="0" y="1158777"/>
                      <a:pt x="0" y="1142995"/>
                    </a:cubicBezTo>
                    <a:lnTo>
                      <a:pt x="0" y="228604"/>
                    </a:lnTo>
                    <a:cubicBezTo>
                      <a:pt x="0" y="165477"/>
                      <a:pt x="25588" y="108326"/>
                      <a:pt x="66957" y="669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šḻïḍé">
                <a:extLst>
                  <a:ext uri="{FF2B5EF4-FFF2-40B4-BE49-F238E27FC236}">
                    <a16:creationId xmlns:a16="http://schemas.microsoft.com/office/drawing/2014/main" id="{0CF1429B-C6E0-4A83-850A-8EFF62C04821}"/>
                  </a:ext>
                </a:extLst>
              </p:cNvPr>
              <p:cNvSpPr txBox="1"/>
              <p:nvPr/>
            </p:nvSpPr>
            <p:spPr>
              <a:xfrm>
                <a:off x="10152970" y="2635771"/>
                <a:ext cx="585417" cy="523220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r>
                  <a:rPr lang="en-US" sz="2800" b="1">
                    <a:solidFill>
                      <a:schemeClr val="bg1"/>
                    </a:solidFill>
                  </a:rPr>
                  <a:t>05</a:t>
                </a:r>
              </a:p>
            </p:txBody>
          </p:sp>
          <p:sp>
            <p:nvSpPr>
              <p:cNvPr id="27" name="íŝ1iďe">
                <a:extLst>
                  <a:ext uri="{FF2B5EF4-FFF2-40B4-BE49-F238E27FC236}">
                    <a16:creationId xmlns:a16="http://schemas.microsoft.com/office/drawing/2014/main" id="{55CC59AB-2E03-4558-93B2-8B3213FA0B47}"/>
                  </a:ext>
                </a:extLst>
              </p:cNvPr>
              <p:cNvSpPr/>
              <p:nvPr/>
            </p:nvSpPr>
            <p:spPr>
              <a:xfrm rot="2702816">
                <a:off x="9183560" y="2132856"/>
                <a:ext cx="1545057" cy="1545057"/>
              </a:xfrm>
              <a:prstGeom prst="roundRect">
                <a:avLst/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1" name="îş1ïḓè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1275581" y="4613252"/>
              <a:ext cx="189825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en-US" altLang="zh-CN" sz="1100" dirty="0"/>
            </a:p>
          </p:txBody>
        </p:sp>
        <p:sp>
          <p:nvSpPr>
            <p:cNvPr id="12" name="íślíḍe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1275581" y="4225654"/>
              <a:ext cx="189825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sz="1800" b="1" dirty="0" smtClean="0"/>
                <a:t>點擊上方網址</a:t>
              </a:r>
              <a:endParaRPr lang="en-US" altLang="zh-CN" sz="1800" b="1" dirty="0"/>
            </a:p>
          </p:txBody>
        </p:sp>
        <p:sp>
          <p:nvSpPr>
            <p:cNvPr id="13" name="ïsļiḋe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3211228" y="4613252"/>
              <a:ext cx="189825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en-US" altLang="zh-CN" sz="1100" dirty="0"/>
            </a:p>
          </p:txBody>
        </p:sp>
        <p:sp>
          <p:nvSpPr>
            <p:cNvPr id="14" name="îṩļiḑé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3211228" y="4225654"/>
              <a:ext cx="189825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sz="1800" b="1" dirty="0" smtClean="0"/>
                <a:t>選擇合適版本</a:t>
              </a:r>
              <a:endParaRPr lang="en-US" altLang="zh-CN" sz="1800" b="1" dirty="0"/>
            </a:p>
          </p:txBody>
        </p:sp>
        <p:sp>
          <p:nvSpPr>
            <p:cNvPr id="15" name="íṣḷíḍé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5146875" y="4613252"/>
              <a:ext cx="189825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en-US" altLang="zh-CN" sz="1100" dirty="0"/>
            </a:p>
          </p:txBody>
        </p:sp>
        <p:sp>
          <p:nvSpPr>
            <p:cNvPr id="16" name="í$1ïḍè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5146875" y="4225654"/>
              <a:ext cx="189825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b="1" dirty="0" smtClean="0"/>
                <a:t>等待下載</a:t>
              </a:r>
              <a:r>
                <a:rPr lang="zh-TW" altLang="en-US" b="1" dirty="0"/>
                <a:t>完畢</a:t>
              </a:r>
              <a:endParaRPr lang="en-US" altLang="zh-CN" sz="1800" b="1" dirty="0"/>
            </a:p>
          </p:txBody>
        </p:sp>
        <p:sp>
          <p:nvSpPr>
            <p:cNvPr id="17" name="íšľîḓe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7082522" y="4613252"/>
              <a:ext cx="189825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en-US" altLang="zh-CN" sz="1100" dirty="0"/>
            </a:p>
          </p:txBody>
        </p:sp>
        <p:sp>
          <p:nvSpPr>
            <p:cNvPr id="18" name="íSľïďè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7082522" y="4225654"/>
              <a:ext cx="189825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sz="1800" b="1" dirty="0" smtClean="0"/>
                <a:t>點選下一步</a:t>
              </a:r>
              <a:endParaRPr lang="en-US" altLang="zh-CN" sz="1800" b="1" dirty="0"/>
            </a:p>
          </p:txBody>
        </p:sp>
        <p:sp>
          <p:nvSpPr>
            <p:cNvPr id="19" name="isľiḍè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9018167" y="4613252"/>
              <a:ext cx="189825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en-US" altLang="zh-CN" sz="1100" dirty="0"/>
            </a:p>
          </p:txBody>
        </p:sp>
        <p:sp>
          <p:nvSpPr>
            <p:cNvPr id="20" name="îṡlîḑe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9018167" y="4225654"/>
              <a:ext cx="189825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sz="1800" b="1" dirty="0" smtClean="0"/>
                <a:t>完成</a:t>
              </a:r>
              <a:endParaRPr lang="en-US" altLang="zh-CN" sz="1800" b="1" dirty="0"/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DC1C1C2F-4318-4EFC-9471-3A416AC983EE}"/>
                </a:ext>
              </a:extLst>
            </p:cNvPr>
            <p:cNvCxnSpPr/>
            <p:nvPr/>
          </p:nvCxnSpPr>
          <p:spPr>
            <a:xfrm>
              <a:off x="3192531" y="4239000"/>
              <a:ext cx="0" cy="868346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73BED6C1-FE60-47A0-BE98-966AE3C2AB8E}"/>
                </a:ext>
              </a:extLst>
            </p:cNvPr>
            <p:cNvCxnSpPr/>
            <p:nvPr/>
          </p:nvCxnSpPr>
          <p:spPr>
            <a:xfrm>
              <a:off x="5128178" y="4239000"/>
              <a:ext cx="0" cy="868346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0D97FB1D-93CB-4DFA-AD28-81A2E192396C}"/>
                </a:ext>
              </a:extLst>
            </p:cNvPr>
            <p:cNvCxnSpPr/>
            <p:nvPr/>
          </p:nvCxnSpPr>
          <p:spPr>
            <a:xfrm>
              <a:off x="7063825" y="4239000"/>
              <a:ext cx="0" cy="868346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FAC66669-1F3A-48A4-8BBE-53E2A237CAD3}"/>
                </a:ext>
              </a:extLst>
            </p:cNvPr>
            <p:cNvCxnSpPr/>
            <p:nvPr/>
          </p:nvCxnSpPr>
          <p:spPr>
            <a:xfrm>
              <a:off x="8999472" y="4239000"/>
              <a:ext cx="0" cy="868346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圖片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673" y="1298040"/>
            <a:ext cx="9871285" cy="555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71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60000"/>
              </a:lnSpc>
            </a:pPr>
            <a:r>
              <a:rPr lang="zh-TW" altLang="en-US" dirty="0"/>
              <a:t>功能介紹</a:t>
            </a:r>
            <a:endParaRPr lang="en-US" altLang="zh-CN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6FF9D53-B1D2-4FA3-B6B6-9DDD86B7EE70}"/>
              </a:ext>
            </a:extLst>
          </p:cNvPr>
          <p:cNvGrpSpPr/>
          <p:nvPr/>
        </p:nvGrpSpPr>
        <p:grpSpPr>
          <a:xfrm>
            <a:off x="6166299" y="1270000"/>
            <a:ext cx="5239711" cy="930729"/>
            <a:chOff x="5992128" y="1028700"/>
            <a:chExt cx="5239711" cy="930729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074743E-F178-400E-BC22-E1E1A2B8684B}"/>
                </a:ext>
              </a:extLst>
            </p:cNvPr>
            <p:cNvGrpSpPr/>
            <p:nvPr/>
          </p:nvGrpSpPr>
          <p:grpSpPr>
            <a:xfrm>
              <a:off x="5992128" y="1143000"/>
              <a:ext cx="2438476" cy="788576"/>
              <a:chOff x="8388453" y="1130300"/>
              <a:chExt cx="2928835" cy="947152"/>
            </a:xfrm>
          </p:grpSpPr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F31996D-D111-4F78-AEE0-FF2D54C270C3}"/>
                  </a:ext>
                </a:extLst>
              </p:cNvPr>
              <p:cNvSpPr txBox="1"/>
              <p:nvPr/>
            </p:nvSpPr>
            <p:spPr>
              <a:xfrm>
                <a:off x="8388453" y="1677736"/>
                <a:ext cx="2928835" cy="399716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pPr algn="r"/>
                <a:r>
                  <a:rPr lang="en-US" altLang="zh-CN" b="1" spc="300" dirty="0" err="1" smtClean="0">
                    <a:solidFill>
                      <a:prstClr val="white">
                        <a:lumMod val="50000"/>
                      </a:prstClr>
                    </a:solidFill>
                    <a:latin typeface="等线 Light" panose="020F0302020204030204"/>
                    <a:ea typeface="等线" panose="02010600030101010101" pitchFamily="2" charset="-122"/>
                    <a:cs typeface="Arial" panose="020B0604020202020204" pitchFamily="34" charset="0"/>
                  </a:rPr>
                  <a:t>tzuchi</a:t>
                </a:r>
                <a:endParaRPr lang="zh-CN" altLang="en-US" b="1" spc="300" dirty="0">
                  <a:solidFill>
                    <a:prstClr val="white">
                      <a:lumMod val="50000"/>
                    </a:prstClr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0235A0F-9718-4D51-9075-0A562E7064EB}"/>
                  </a:ext>
                </a:extLst>
              </p:cNvPr>
              <p:cNvSpPr txBox="1"/>
              <p:nvPr/>
            </p:nvSpPr>
            <p:spPr>
              <a:xfrm>
                <a:off x="8818188" y="1130300"/>
                <a:ext cx="2499100" cy="399716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pPr algn="r"/>
                <a:endParaRPr lang="zh-CN" altLang="en-US" b="1" spc="300" dirty="0">
                  <a:solidFill>
                    <a:prstClr val="white">
                      <a:lumMod val="50000"/>
                    </a:prstClr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D2993E9-DBB1-4FAF-A5EA-625289FD1609}"/>
                </a:ext>
              </a:extLst>
            </p:cNvPr>
            <p:cNvSpPr txBox="1"/>
            <p:nvPr/>
          </p:nvSpPr>
          <p:spPr>
            <a:xfrm>
              <a:off x="8593968" y="1028700"/>
              <a:ext cx="2637871" cy="930729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pPr algn="r"/>
              <a:r>
                <a:rPr lang="en-US" altLang="zh-CN" b="1" kern="600" dirty="0" smtClean="0">
                  <a:solidFill>
                    <a:srgbClr val="015978"/>
                  </a:solidFill>
                  <a:latin typeface="等线 Light" panose="020F0302020204030204"/>
                  <a:ea typeface="等线" panose="02010600030101010101" pitchFamily="2" charset="-122"/>
                  <a:cs typeface="Arial" panose="020B0604020202020204" pitchFamily="34" charset="0"/>
                </a:rPr>
                <a:t>2019</a:t>
              </a:r>
              <a:endParaRPr lang="zh-CN" altLang="en-US" b="1" kern="600" dirty="0">
                <a:solidFill>
                  <a:srgbClr val="015978"/>
                </a:solidFill>
                <a:latin typeface="等线 Light" panose="020F0302020204030204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1128882" y="2172876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58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輸入帳號密碼</a:t>
            </a:r>
            <a:endParaRPr lang="zh-TW" alt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142" y="1166184"/>
            <a:ext cx="9382125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65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選取你加入的組織</a:t>
            </a:r>
            <a:endParaRPr lang="zh-TW" alt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729" y="1166351"/>
            <a:ext cx="9206952" cy="537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3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LIDE.THEME" val="5f19ef08-84bf-4b7f-951a-56dda9a9f7bf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337bce2-cb81-4f49-94f4-481fd55ecd4b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9a0230cf-6737-4b47-8b35-798bd542b2d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6c7f2db-f72a-440b-98bb-44f1ef76b428"/>
</p:tagLst>
</file>

<file path=ppt/theme/theme1.xml><?xml version="1.0" encoding="utf-8"?>
<a:theme xmlns:a="http://schemas.openxmlformats.org/drawingml/2006/main" name="主题5">
  <a:themeElements>
    <a:clrScheme name="藍綠色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E23C40F7987BD94CABA82AFC62A94432" ma:contentTypeVersion="4" ma:contentTypeDescription="建立新的文件。" ma:contentTypeScope="" ma:versionID="1cc81b75d9ffa686658c9fd4d33a2454">
  <xsd:schema xmlns:xsd="http://www.w3.org/2001/XMLSchema" xmlns:xs="http://www.w3.org/2001/XMLSchema" xmlns:p="http://schemas.microsoft.com/office/2006/metadata/properties" xmlns:ns2="eb3e25ed-62bb-4738-b913-60fa7c8c4598" targetNamespace="http://schemas.microsoft.com/office/2006/metadata/properties" ma:root="true" ma:fieldsID="dc193de87d040b4b13531df2c1f9168c" ns2:_="">
    <xsd:import namespace="eb3e25ed-62bb-4738-b913-60fa7c8c459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3e25ed-62bb-4738-b913-60fa7c8c45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07BA6CE-1C3F-4615-B164-098DB785F544}"/>
</file>

<file path=customXml/itemProps2.xml><?xml version="1.0" encoding="utf-8"?>
<ds:datastoreItem xmlns:ds="http://schemas.openxmlformats.org/officeDocument/2006/customXml" ds:itemID="{19A58D38-AC01-41A1-A694-406550990BB5}"/>
</file>

<file path=customXml/itemProps3.xml><?xml version="1.0" encoding="utf-8"?>
<ds:datastoreItem xmlns:ds="http://schemas.openxmlformats.org/officeDocument/2006/customXml" ds:itemID="{99167A6C-320A-4FA4-9058-2760D9D20DE1}"/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219</TotalTime>
  <Words>191</Words>
  <Application>Microsoft Office PowerPoint</Application>
  <PresentationFormat>寬螢幕</PresentationFormat>
  <Paragraphs>68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17</vt:i4>
      </vt:variant>
    </vt:vector>
  </HeadingPairs>
  <TitlesOfParts>
    <vt:vector size="27" baseType="lpstr">
      <vt:lpstr>等线</vt:lpstr>
      <vt:lpstr>等线 Light</vt:lpstr>
      <vt:lpstr>微软雅黑</vt:lpstr>
      <vt:lpstr>宋体</vt:lpstr>
      <vt:lpstr>Arial</vt:lpstr>
      <vt:lpstr>Calibri</vt:lpstr>
      <vt:lpstr>Impact</vt:lpstr>
      <vt:lpstr>Segoe UI Light</vt:lpstr>
      <vt:lpstr>主题5</vt:lpstr>
      <vt:lpstr>OfficePLUS</vt:lpstr>
      <vt:lpstr>Microsoft Teams</vt:lpstr>
      <vt:lpstr>PowerPoint 簡報</vt:lpstr>
      <vt:lpstr>Microsoft Teams簡介</vt:lpstr>
      <vt:lpstr>Microsoft Teams</vt:lpstr>
      <vt:lpstr>下載教學</vt:lpstr>
      <vt:lpstr>下載教學https://products.office.com/zh-tw/microsoft-teams/free</vt:lpstr>
      <vt:lpstr>功能介紹</vt:lpstr>
      <vt:lpstr>輸入帳號密碼</vt:lpstr>
      <vt:lpstr>選取你加入的組織</vt:lpstr>
      <vt:lpstr>邀請其他人加入組織                        被邀請的人會收到信件</vt:lpstr>
      <vt:lpstr>可以加入或建立新的團隊</vt:lpstr>
      <vt:lpstr>在組織中可以新增頻道</vt:lpstr>
      <vt:lpstr>可以在頻道中與團隊成員互動</vt:lpstr>
      <vt:lpstr>上傳檔案</vt:lpstr>
      <vt:lpstr>@團隊中的成員</vt:lpstr>
      <vt:lpstr>與團隊成員交談互動</vt:lpstr>
      <vt:lpstr>Thanks for listening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user</cp:lastModifiedBy>
  <cp:revision>41</cp:revision>
  <cp:lastPrinted>2017-11-01T16:00:00Z</cp:lastPrinted>
  <dcterms:created xsi:type="dcterms:W3CDTF">2017-11-01T16:00:00Z</dcterms:created>
  <dcterms:modified xsi:type="dcterms:W3CDTF">2019-02-13T01:48:45Z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2018-10-31T09:10:39.8580596Z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0x010100E23C40F7987BD94CABA82AFC62A94432</vt:lpwstr>
  </property>
</Properties>
</file>